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A0E07-08A2-4D45-8C2B-78D9F4AB91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CB6A7-E59C-4D43-867D-93E172E3B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398340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A05D-BE12-4A64-9292-1CCF572B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428B7-E916-4697-BFBC-B0A82E354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39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062600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9763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44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57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682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7632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644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353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944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02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- 2018-07-30 15:23:46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Feeling too lax this afternoon? #FizzItUp with a bottle of Coke like the A-Team! If you think you can match this crew’s energy on the dance floor, send us your #JigathonChallenge videos!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3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- 2018-07-27 19:20:40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Medyo idle ata ang afternoon ng D' Intensity Breakers ah? All they had to do was to #FizzItUp with a bottle of COCA-COLA! Sali na sa #JigathonChallenge and make your own video!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626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66779-BDF2-4A8D-BE25-1D8B6AB07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65960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00691-6546-4FC7-AAFF-F56CA87A1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CCD0F-6206-497D-B133-5173CD664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31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86495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3353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592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361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311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601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061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126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103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7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- 2018-07-25 15:48:11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Zzif ti pu htiw a ekoC! Gets n'yo ba? Here's the UP Street Dance Club's jig to help you decode it! #JigathonChallenge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8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- 2018-07-23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Kasama na rin ang Alliance Dance Crew sa #JigathonChallenge! Ganito sila mag- #FizzItUp pagkatapos ng rounds of dance practice!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27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380A7-2100-42DC-A8DB-BC6F97AA4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8234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38973-007C-4B1C-8C91-78A57AE4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B2410-83C1-4069-B77E-1082097B2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481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20666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706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72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3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47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088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46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72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09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8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- 2018-07-21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#JigathonChallenge just got LEGIT! Panoorin niyo how Legit Status got rid of that lazy feeling with a bottle of Coke!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11463373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4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- 2018-07-19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Cadenators unite! Dahil si Lloyd Cadena, kasali na rin sa #JigathonChallenge. Get yourselves a bottle of Coke and #FizzItUp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04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0ACCD-F186-4012-BDB1-F51771B29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4904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81F3-3B7B-4A36-AF1E-45F20B138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2B8A7-9C5B-4A30-B4BD-375C5FF42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258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04123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32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382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370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025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830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666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95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407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40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- 2018-07-18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Hooray, it’s Redd Claudio’s birthday!
Catch his band, The Ransom Collective, reunite with Gab &amp; John of Urbandub to perform their collab song, “Caution to the Wind”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3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- 2018-07-17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Anong nangyari after painumin ni Donny ng Coke si Hannah? And who are they challenging for a jig-off? Watch this! #FizzItUp #JigathonChallenge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870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E2E89-D9C0-4D9E-AE8A-344311181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25202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C916C-CCAA-4FEC-8E67-C2B60EDB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BEB20-BBAE-42CF-83D2-1050BAD0B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77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29133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594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23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21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937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35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33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802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6960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2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- 2018-07-15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 you can do better than Ella? Upload your own #FizzItUp video with a bottle of COCA-COLA while doing the jig and challenge anyone you like! #JigathonChallenge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Maulan man ngayong July, SOUPer sarap pa rin ng handa kasama ang #ForeverBagay na ice-cold COCA-COLA. What’s your favorite rainy day meal?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66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B6FCE-BB9C-4B51-83D2-DEDF13C46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92024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0088-DDA7-4683-82DF-8B7636D1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EB342-3F55-4BFD-AECB-8C8C727BF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363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554248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068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942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377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40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653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276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67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05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4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- 2018-07-13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Oh it’s a battle of the dance floor king and queen! Julian Trono challenges Ella Cruz to #FizzItUp and do the JIG! Good thing may Coke si Ella to wake her up from the afternoon slump. ;) Who do you think is going to win this #JigathonChallenge?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7119511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92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- 2018-07-11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Issa Pressman gets totally drowsy, she joins in the fun as she starts #JigathonChallenge with a bottle of COCA-COLA! Who will she challenge next?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36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CF9B8-6CCB-4894-9CE9-F637B5528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732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0F4C-41D8-467D-BE4E-40C0E1E8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A9C57-04EB-4B85-9C80-444ECA9E94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672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82264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319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5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714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634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66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04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45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34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1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 one of the first to greet BP Valenzuela on her special day! 
Catch her with Sandwich as they perform their collab song, “Stutter” on the #CokeStudioPH channel: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147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3D3F9-100F-4C82-8904-06FB8E0AB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4254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61CCC-C087-4234-83B3-8653D55D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CE612-9D8C-42CE-9D1F-D56C44D0D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89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85090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913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85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404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62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984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94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40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2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- 2018-07-02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all send our birthday wishes to Lily Gonzales of The Ransom Collective! 
We’re sure you’ll really-Lily love her band’s performance with Gab &amp; John of Urbandub here on the #CokeStudioPH channel: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all wish Eunice Jorge the best birthday ever! :)
Loved their live performances for#CokeStudioPH? Watch it again by subscribing to our YouTube channel: 
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23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47DAE-3033-4009-AF42-2B0C0C77A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7008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656E5-74F7-4277-93A6-6FE0B9E6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E257D-2AFB-4CBA-8A7A-9B410E541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6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66736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6310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862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314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51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37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339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89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8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77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- 2018-07-01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Skip the slump and fizz up your afternoons both online and offline. Grab an ice-cold bottle of COKE and let the afternoon jigathon begin!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20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45644-B779-4AA7-B147-9F90D8735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26433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128C3-7855-4293-8C78-CC49957A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8A7AC-3196-4B32-8AED-C5A6DA92B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749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90254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435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47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983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72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957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139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38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382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8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- 2018-07-30 15:38:21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Feeling too lax this afternoon? #FizzItUp with a bottle of Coke like the A-Team! If you think you can match this crew’s energy on the dance floor, send us your #JigathonChallenge videos!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5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- 2018-07-27 19:27:08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Medyo idle ata ang afternoon ng D' Intensity Breakers ah? All they had to do was to #FizzItUp with a bottle of COCA-COLA! Sali na sa #JigathonChallenge and make your own video!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3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5D093-CE37-48A7-9E3D-F73AF66A6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77495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A00F1-3DDA-4DD9-AFA1-7DF95490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9D44E1-27E9-4B3A-BFAC-E9F542DD4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54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00076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3354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51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881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15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990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198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935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17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- 2018-07-25 15:57:27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Zzif ti pu htiw a ekoC! Gets n'yo ba? Here's the UP Street Dance Club's jig to help you decode it! #JigathonChallenge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6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- 2018-07-23 16:02:10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Kasama na rin ang Alliance Dance Crew sa #JigathonChallenge! Ganito sila mag- #FizzItUp pagkatapos ng rounds of dance practice!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8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- 2018-07-22 09:12:01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#JigathonChallenge just got LEGIT! Panoorin niyo how Legit Status got rid of that lazy feeling with a bottle of Coke!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51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0C625-3EFB-49CD-B603-18D794EB1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55868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622F-8DFC-4E5B-80DA-EAD544CF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10803-FD54-4217-84E6-6C7B92B52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304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1959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17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1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324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017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3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828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67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488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6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- 2018-07-19 15:43:06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Cadenators unite! Dahil si Lloyd Cadena, kasali na rin sa #JigathonChallenge. Get yourselves a bottle of Coke and #FizzItUp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5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- 2018-07-18 09:01:41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Hooray, it’s Redd Claudio’s birthday!
Catch his band, @theransomcollective, reunite with Gab &amp; John of Urbandub to perform their collab song, “Caution to the Wind” here: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79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95101-2559-4661-8630-527B4250A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8646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52CF-3D06-418E-9855-DA198B9A7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DAE78-481C-48AF-90B0-CC946321F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664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07386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8863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5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159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821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06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3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003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335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27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- 2018-07-17 15:16:05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Anong nangyari after painumin ni Donny ng Coke si Hannah? And who are they challenging for a jig-off? Watch this! #FizzItUp #JigathonChallenge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1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- 2018-07-16 00:00:02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Maulan man ngayong July, SOUPer sarap pa rin ng handa kasama ang #ForeverBagay na ice-cold COCA-COLA. What’s your favorite rainy day meal?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61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934EC-CACA-4C60-B440-CE880B9E4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76448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2268B-5C97-4B60-9BCB-126B736B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8EED0-28A3-4621-92EA-C172E98317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726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69652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68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47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419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691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639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62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253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13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2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- 2018-07-15 15:12:19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 you can do better than Ella? Upload your own #FizzItUp video with a bottle of Coca-Cola while doing the jig and challenge anyone you like! #JigathonChallenge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1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- 2018-07-13 15:08:45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Oh it’s a battle of the dance floor king and queen! Julian Trono challenges Ella Cruz to #FizzItUp and do the JIG! Good thing may Coke si Ella to wake her up from the afternoon slump. ;) Who do you think is going to win this #JigathonChallenge?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42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E2654-C746-41FA-9F9E-E42393802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9087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85FE-7213-4D7F-992B-907FD3DF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3377C-DD7D-4030-B6EC-565AE87D1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78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46906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752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555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638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13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467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074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75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03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62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- 2018-07-11 15:03:54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Issa Pressman gets totally drowsy, she joins in the fun as she starts #JigathonChallenge with a bottle of Coca-Cola! Who will she challenge next?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76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- 2018-07-09 15:15:00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Parang nakakahawa ata ang jigathon nila Maymay, Kisses, and Edward ah! Umabot sa Cebu! Ano kaya ang gagawin ni “Dancing Tindera” with that bottle of COCA-COLA by her side? #FizzItUp #JigathonChallenge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405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C93EC-EA80-4160-91BD-C1C47E945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27947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A3B0F-8663-44B0-B62F-A52C58BF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078CA-03E5-411C-A26C-172D1D850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01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02871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854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030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719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2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876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757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12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58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5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- 2018-07-07 09:20:59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 one of the first to greet @bpvalenzuela on her special day! 
Catch her with Sandwich as they perform their collab song, “Stutter” on the #CokeStudioPH channel: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23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A9A91-DBDB-41A0-B077-7BED67388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66248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F517-5CEF-4636-812B-CAFFDD60A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C77FBE-D7BF-4EA9-9EA7-233BBD741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691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442558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4999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862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94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915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61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628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930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610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86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- 2018-07-02 10:19:53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all send our birthday wishes to Lily Gonzales of @theransomcollective!
We’re sure you’ll really-Lily love her band’s performance with Gab &amp; John of Urbandub here on the #CokeStudioPH channel: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3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- 2018-07-01 09:06:52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Skip the slump and fizz up your afternoons both online and offline. Grab an ice-cold bottle of COKE and let the afternoon jigathon begin!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66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7498C-7B08-4232-90C9-7C63D047F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0211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096D-E91B-46E6-855E-337A6BC5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C2640-4A2F-47C8-8936-94F254840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64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705289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672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284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41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280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244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288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43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75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6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- 2018-07-01 09:02:59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all wish Eunice Jorge the best birthday ever! :) Loved their live performances for#CokeStudioPH? Watch it again by subscribing to our YouTube channel: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381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A7339-4C9E-44A1-94C0-C5A5442B7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10052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9D72-20D7-4EE7-8FB2-83CE5B8B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DE765-B02F-4F1A-A56C-99D079F3F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045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5996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10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43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705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833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800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77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56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420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- 2018-07-18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Hooray, it’s Redd Claudio’s birthday!
Catch his band, @TheRansomCMusic, reunite with Gab &amp;amp; John of Urbandub to perform their collab song, “Caution to the Wind” here: https://t.co/c4wrf1ell5 https://t.co/kCbcduWC0n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16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- 2018-07-07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 one of the first to greet @valenzuelabp on her special day! 
Catch her with Sandwich as they perform their collab song, “Stutter” on the #CokeStudioPH channel: https://t.co/c4wrf1ell5 https://t.co/1jUWXrtKCM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1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- 2018-07-06 15:52:10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That feeling when your favorite song plays at your favorite #football event. Time to #FizzItUp and do the jig while celebrating! https://t.co/yHFf9ywJpZ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43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2FC54-6244-4168-95F8-43006087B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90026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227D-E13A-4BE7-AA63-37DF5ECF3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8712D-34FA-4C18-AC09-14E626ED1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789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9682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28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573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210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777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21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7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32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5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- 2018-07-02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Let’s all send our birthday wishes to Lily Gonzales of @TheRansomCMusic! 
We’re sure you’ll really-Lily love her band’s performance with Gab &amp;amp; John of Urbandub here on the #CokeStudioPH channel: https://t.co/c4wrf1ell5 https://t.co/zRxdUCvmbU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28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- 2018-07-01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Let’s all wish Eunice Jorge the best birthday ever! :)
Loved their live performances for#CokeStudioPH? Watch it again by subscribing to our YouTube channel: https://t.co/c4wrf1ell5 https://t.co/aJScNH3cTr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586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4901D-DD4C-4F7F-8917-8CCCDCE46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573720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1921</Words>
  <Application>Microsoft Office PowerPoint</Application>
  <PresentationFormat>On-screen Show (4:3)</PresentationFormat>
  <Paragraphs>557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Coke PH Monthly Report Export</vt:lpstr>
      <vt:lpstr>Facebook: Content Performance | Coca-Cola PH - 1 of 9</vt:lpstr>
      <vt:lpstr>Facebook: Content Performance | Coca-Cola PH - 2 of 9</vt:lpstr>
      <vt:lpstr>Facebook: Content Performance | Coca-Cola PH - 3 of 9</vt:lpstr>
      <vt:lpstr>Facebook: Content Performance | Coca-Cola PH - 4 of 9</vt:lpstr>
      <vt:lpstr>Facebook: Content Performance | Coca-Cola PH - 5 of 9</vt:lpstr>
      <vt:lpstr>Facebook: Content Performance | Coca-Cola PH - 6 of 9</vt:lpstr>
      <vt:lpstr>Facebook: Content Performance | Coca-Cola PH - 7 of 9</vt:lpstr>
      <vt:lpstr>Facebook: Content Performance | Coca-Cola PH - 8 of 9</vt:lpstr>
      <vt:lpstr>Facebook: Content Performance | Coca-Cola PH - 9 of 9</vt:lpstr>
      <vt:lpstr>Instagram: Content Performance | Coca-Cola PH - 1 of 9</vt:lpstr>
      <vt:lpstr>Instagram: Content Performance | Coca-Cola PH - 2 of 9</vt:lpstr>
      <vt:lpstr>Instagram: Content Performance | Coca-Cola PH - 3 of 9</vt:lpstr>
      <vt:lpstr>Instagram: Content Performance | Coca-Cola PH - 4 of 9</vt:lpstr>
      <vt:lpstr>Instagram: Content Performance | Coca-Cola PH - 5 of 9</vt:lpstr>
      <vt:lpstr>Instagram: Content Performance | Coca-Cola PH - 6 of 9</vt:lpstr>
      <vt:lpstr>Instagram: Content Performance | Coca-Cola PH - 7 of 9</vt:lpstr>
      <vt:lpstr>Instagram: Content Performance | Coca-Cola PH - 8 of 9</vt:lpstr>
      <vt:lpstr>Instagram: Content Performance | Coca-Cola PH - 9 of 9</vt:lpstr>
      <vt:lpstr>Twitter: Content Performance | Coca-Cola PH - 1 of 2</vt:lpstr>
      <vt:lpstr>Twitter: Content Performance | Coca-Cola PH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2018-08-03T11:14:42Z</dcterms:created>
  <dcterms:modified xsi:type="dcterms:W3CDTF">2018-08-03T11:15:20Z</dcterms:modified>
</cp:coreProperties>
</file>