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D8CB-FEB8-46C2-AC76-BA9B398821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Royal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E81B9-0E08-42DC-B3BD-1DC24CBBF5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1030347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BDBB-1924-4887-BAA9-B1B8A2043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6A302-3B69-4CD6-A8DB-E2BF05423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428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294042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1732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593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557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958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116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255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4307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959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98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- 2018-07-31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Ready ka na bang ma-meet ang aming #RoyalMastersOfKulit Drama Kween? Yaaas! Tulad din siya ng madrama mong kabarkada!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62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- 2018-07-28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#RoyalMastersOfKulit din ba kayo? Subukan niyo ang #GrupoanChallenge nina Ryan Bang at ng barkada niya, and show us how you do 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15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1C4F2-B632-4A75-B5A4-531C727F0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54533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157C-E78F-45D9-ABD8-436CE3403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942F4-65CC-40E0-9CAA-AD78BEA98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8411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9439074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9053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398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718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873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3871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708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309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50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47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- 2018-07-27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'Di makita ang moon tonight? Itaas ang mga ROYAL at kumuha ng mga bentang photos! Ano ang view n'yo ngayong gabi?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86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- 2018-07-25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Pa-minsan, kailangan talagang gisingin ang creativity mo.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03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72524-6B64-4B7F-8B3F-D971B98D8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03548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F086-05EB-4B3F-8E41-7DE447FD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7EF903-83B4-42CF-B151-E70D25E7E6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508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0563378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1538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969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574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764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698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3634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161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066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10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- 2018-07-22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 ka bang Pasaway na friend? Ipakita sa amin ang pinakamakulit mong Royal #MastersOfKulit pose tulad nito!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6279081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64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- 2018-07-19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‘Pag may narinig kang kakulitan na bentang benta.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6600559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11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1D545-9266-4D4B-8DC5-FF2C2C4D3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5671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C6BC-1738-4470-8E05-4386EF890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2B8AA-8940-42DC-83FA-6D3251752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228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38705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6319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265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195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127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846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636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311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87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- 2018-07-17 15:51:09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Happy #WorldEmojiDay! Sinong ROYAL #MastersOfKulit icon ka ngayon? Pakita mo naman sa amin, oh!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- 2018-07-16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Sino sa mga kaibigan mo ang may sobrang bentang kakulitan?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532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AE19F-3DCB-48BA-AC81-F958DA321E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5385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E45C6-72AA-45A9-9EF7-23C2B8940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Royal PH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2A4FA-978C-4BC9-B80D-175DC6413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009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29313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3227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831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177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579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62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120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438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1276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98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- 2018-07-13 17:26:41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 sa mga Royal #MastersOfKulit, 'di mapipigilan ang kulitan kahit pa Friday the 13th! Ano ang bentang tricks n'yo today?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25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073A9-D355-4642-8D08-95B1AF552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1418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62734-1C67-4972-84C5-819BF0C4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Royal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D3CC5D-A45B-4E2C-BDA6-74C3D7D43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858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43544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962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930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098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7669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596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396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328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22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- 2018-07-27 20:00:01 </a:t>
                      </a:r>
                      <a:r>
                        <a:rPr lang="en-US" sz="1000"/>
                        <a:t>
  'Di makita ang moon tonight? Itaas ang mga ROYAL at kumuha ng mga bentang photos! Ano ang view n'yo ngayong gabi? #RoyalMastersOfKulit https://t.co/uGLPZOGTlb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5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- 2018-07-17 15:50:58 </a:t>
                      </a:r>
                      <a:r>
                        <a:rPr lang="en-US" sz="1000"/>
                        <a:t>
  Happy #WorldEmojiDay! Sinong ROYAL #MastersOfKulit icon ka ngayon? Pakita mo naman sa amin, oh! https://t.co/zpG7093gMN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8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- 2018-07-13 17:25:53 </a:t>
                      </a:r>
                      <a:r>
                        <a:rPr lang="en-US" sz="1000"/>
                        <a:t>
  Para sa mga Royal #MastersOfKulit, 'di mapipigilan ang kulitan kahit pa Friday the 13th! Ano ang bentang tricks n'yo today? https://t.co/mqaowjfaaV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914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6B8F7-116F-41E8-A270-A3C2150E0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55193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489</Words>
  <Application>Microsoft Office PowerPoint</Application>
  <PresentationFormat>On-screen Show (4:3)</PresentationFormat>
  <Paragraphs>172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Royal PH Monthly Report Export</vt:lpstr>
      <vt:lpstr>Facebook: Content Performance | Royal PH - 1 of 5</vt:lpstr>
      <vt:lpstr>Facebook: Content Performance | Royal PH - 2 of 5</vt:lpstr>
      <vt:lpstr>Facebook: Content Performance | Royal PH - 3 of 5</vt:lpstr>
      <vt:lpstr>Facebook: Content Performance | Royal PH - 4 of 5</vt:lpstr>
      <vt:lpstr>Facebook: Content Performance | Royal PH - 5 of 5</vt:lpstr>
      <vt:lpstr>Twitter: Content Performance | Royal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PH Monthly Report Export</dc:title>
  <dc:creator>Administrator</dc:creator>
  <cp:lastModifiedBy>Administrator</cp:lastModifiedBy>
  <cp:revision>1</cp:revision>
  <dcterms:created xsi:type="dcterms:W3CDTF">2018-08-03T11:03:54Z</dcterms:created>
  <dcterms:modified xsi:type="dcterms:W3CDTF">2018-08-03T11:04:07Z</dcterms:modified>
</cp:coreProperties>
</file>