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04984-A166-430E-AD40-748458CB8F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Wilkins PH Monthly Report Export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BD256F-49EA-4976-8333-B9FAB36C6E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Ogilvy &amp; Mather Philippines Inc.</a:t>
            </a:r>
          </a:p>
        </p:txBody>
      </p:sp>
    </p:spTree>
    <p:extLst>
      <p:ext uri="{BB962C8B-B14F-4D97-AF65-F5344CB8AC3E}">
        <p14:creationId xmlns:p14="http://schemas.microsoft.com/office/powerpoint/2010/main" val="3313342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7F6E4-1FBC-4C14-BF7E-E9C2DA3A3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Content Performance | Wilkins Pure PH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927725-AEE9-415F-B429-97367644F6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2966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74797728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85767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0678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3049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177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0641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8598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220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8543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276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Wilkins Water - 2018-06-06 17:56:49</a:t>
                      </a:r>
                      <a:r>
                        <a:rPr lang="en-US" sz="1000"/>
                        <a:t>
</a:t>
                      </a:r>
                      <a:r>
                        <a:rPr lang="en-US" sz="1000" b="1"/>
                        <a:t>Attachment:</a:t>
                      </a:r>
                      <a:r>
                        <a:rPr lang="en-US" sz="1000"/>
                        <a:t> 
 </a:t>
                      </a:r>
                      <a:r>
                        <a:rPr lang="en-US" sz="1000" i="1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The food we eat may leave toxins in our bodies. Let’s #CleanseWithWilkinsPure daily.
Grab a bottle now for only Php 9 SRP (330ml)!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738373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397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Wilkins Water - 2018-06-06 17:29:17</a:t>
                      </a:r>
                      <a:r>
                        <a:rPr lang="en-US" sz="1000"/>
                        <a:t>
</a:t>
                      </a:r>
                      <a:r>
                        <a:rPr lang="en-US" sz="1000" b="1"/>
                        <a:t>Attachment:</a:t>
                      </a:r>
                      <a:r>
                        <a:rPr lang="en-US" sz="1000"/>
                        <a:t> 
 </a:t>
                      </a:r>
                      <a:r>
                        <a:rPr lang="en-US" sz="1000" i="1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The food we eat may leave toxins in our bodies. Let’s #CleanseWithWilkinsPure daily.
Grab a bottle now for only Php 9 SRP (330ml)!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9633271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096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668A71-6B83-4B2B-B104-60270914B5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5805566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91</Words>
  <Application>Microsoft Office PowerPoint</Application>
  <PresentationFormat>On-screen Show (4:3)</PresentationFormat>
  <Paragraphs>31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Wilkins PH Monthly Report Export</vt:lpstr>
      <vt:lpstr>Facebook: Content Performance | Wilkins Pure 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Wilkins PH Monthly Report Export</dc:title>
  <dc:creator>Administrator</dc:creator>
  <cp:lastModifiedBy>Administrator</cp:lastModifiedBy>
  <cp:revision>1</cp:revision>
  <dcterms:created xsi:type="dcterms:W3CDTF">2018-07-09T05:37:26Z</dcterms:created>
  <dcterms:modified xsi:type="dcterms:W3CDTF">2018-07-09T05:37:31Z</dcterms:modified>
</cp:coreProperties>
</file>