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48A8-4D15-4154-8429-0A4DBA7EE5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A54156-0336-4C91-BA76-61B39C7000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293491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5573-772B-4BF6-BD5C-C33D077DC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CB6FD-ABA7-4BDD-A467-9B3063CBD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546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50177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9879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371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25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721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988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999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526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621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2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- 2018-06-30 16:26:38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Siksikan ba? Panuorin ang bentang kulit ng isang bentang Pasaway! Kayo, sino ang Pasaway ng barkada niyo? #MastersOfKulit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9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- 2018-06-17 09:39:57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bagong kulit na bentang-benta. Kilalanin kung sinu-sino ang mga Royal #MastersOfKulit! Abangan!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15119269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112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3BDCF-899A-4E07-BA84-9E7EE3EA4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3471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70F2B-26E8-4E61-9E71-6E32FEF4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25CA6-EDC0-4FEE-ADF3-FDFED0728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770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185572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977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835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71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606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553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84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17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305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0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- 2018-06-17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Magcelebrate with our dads kasama ng kanilang bentang jokes! Parang ROYAL—orange taste pa lang, benta na! Happy Father’s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21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- 2018-06-12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Umulan man o umaraw, walang makakapigil sa celebration today! I-enjoy ang independence kasama ang bentang orange taste ng ROYAL Tru-Orange!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57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69852-4FAA-440C-9ED9-C35CC5410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74797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EDAF9-DD37-442F-A7DF-D3A54D8E8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2030C-B663-4D70-985C-13E1C5497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919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23630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5841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73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185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336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38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085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55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049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89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- 2018-06-04 14:45:00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‘Pagdating sa lasa, INTENSE talaga! Huwag na huwag kalimutan ang ROYAL sa get-together with the barkada. Orange taste pa lang, BENTA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7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- 2018-06-04 14:43:42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55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2ACF8-41B1-411E-B87C-74F24258C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7516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065A-B123-47CE-B645-5544419A1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8C2AAE-00D5-413B-99FF-5E16D13B37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66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888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551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35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320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528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434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133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90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2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- 2018-06-17 09:00:02 </a:t>
                      </a:r>
                      <a:r>
                        <a:rPr lang="en-US" sz="1000"/>
                        <a:t>
  Magcelebrate with our dads kasama ng kanilang bentang jokes! Parang ROYAL—orange taste pa lang, benta na! Happy Father’s Day! https://t.co/MTM0JFob5z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- 2018-06-12 09:00:07 </a:t>
                      </a:r>
                      <a:r>
                        <a:rPr lang="en-US" sz="1000"/>
                        <a:t>
  Umulan man o umaraw, walang makakapigil sa celebration today! I-enjoy ang independence kasama ang bentang orange taste ng ROYAL Tru-Orange! https://t.co/qMbwsvZUMV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397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B8AE4-E323-4DDE-8649-EDE8EAFEF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93262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327</Words>
  <Application>Microsoft Office PowerPoint</Application>
  <PresentationFormat>On-screen Show (4:3)</PresentationFormat>
  <Paragraphs>114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Royal PH Monthly Report Export</vt:lpstr>
      <vt:lpstr>Facebook: Content Performance | Royal PH - 1 of 3</vt:lpstr>
      <vt:lpstr>Facebook: Content Performance | Royal PH - 2 of 3</vt:lpstr>
      <vt:lpstr>Facebook: Content Performance | Royal PH - 3 of 3</vt:lpstr>
      <vt:lpstr>Twitter: Content Performance | Royal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2018-07-08T19:38:21Z</dcterms:created>
  <dcterms:modified xsi:type="dcterms:W3CDTF">2018-07-08T19:38:31Z</dcterms:modified>
</cp:coreProperties>
</file>