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07DC1-C411-4A8C-8169-07FA65233E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62F39-8A9A-4C62-B259-8E8447B5E3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4269048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F260-7E41-4F5E-B93B-16AF054F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725D1-9B0C-4810-BBD5-19B7F66C2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183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54162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476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601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8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921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79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12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07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38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4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- 2018-06-30 12:20:26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#TasteTheFeeling of love, diversity, and freedom. Happy Pride Month! 
#Pride #RiseUpTogether 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36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- 2018-06-29 17:05:08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Available na ang Coke MiniCan sa PUREGOLD branches! #FizzItUp na for only P20.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03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E95A3-85DE-40C7-9427-88D368DD2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3386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5B85E-E37D-463D-90C3-0CAB70E1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CF5464-83F1-459D-9655-9093466F8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070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47402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4643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51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26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504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79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57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096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38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2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- 2018-06-29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Available na ang Coke MiniCan sa PUREGOLD branches! #FizzItUp na for only P20.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95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 afternoons? #FizzItUp with a Coke and dare to share fun moments online or offline! Yayain na ang barkada to do the jig. Up for the challenge?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11130735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74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B878D-46D7-4B9F-9287-99F7BA280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1117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20A78-D7D1-417D-BBF5-6B33CC46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- 3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32C8E-7100-4464-B4FA-84E2B21B2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791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4969938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0583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087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886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105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02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479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061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865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5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- 2018-06-26 15:58:47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have our ultimate jigathon winner! Thank you for watching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9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Kayanin kaya ni Kisses ang jig powers ng ating reigning #JigathonChallenge winner? Watch her and Maymay #FizzItUp on our Facebook page on June 26 at 4pm!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25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A1CE8-26B7-4F7A-AE0A-A4ADA5918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8950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4839-1254-425C-880B-DBBAE974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- 4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08DF0-4AC2-44F9-82F2-320264DD2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995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39966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9581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96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04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26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37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519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23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9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- 2018-06-22 16:00:57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Maymay wins! #FizzItUp with a Coke.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7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- 2018-06-22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Kakaibang BBQ ribs ang matitikman ninyo 'pag sinamahan ng COCA-COLA! Try this recipe with an ice-cold bottle of Coke today! #ForeveryBagay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9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FB916-E318-4F55-9263-25E6706DA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6144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58E39-85AF-45F5-9BFB-C6F6C3386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- 5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74F21-2C42-4761-9DD7-7642CDA44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759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660300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4781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251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297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57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161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03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238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233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1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Shoutout to Jermaine Choa Peck of The Ransom Collective who turned a year more awesome today! 
Check out her band’s collab song, “Caution to the Wind” with Gab &amp; John of Urbandub on the #CokeStudioPH channel now: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02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3468E-67DE-4A48-87C6-4A9761B02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41919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02A6-6017-49E7-A7EB-3231AEB9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- 6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101C2-28E9-4BD0-9CF1-DF77E4358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511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96337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453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377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609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3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71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893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01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575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8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- 2018-06-20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birthday to this OPM rock icon, Franco Reyes of FRANCO! 
Subscribe to the #CokeStudioPH channel now to catch his collab with Reese Lansangan, “Off of Center”: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66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- 2018-06-17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Through good times and bad times, naPAPAngiti ka niya! Cheers to all the awesome fathers out there. Enjoy a bottle of ice-cold COCA-COLA with your dad and #FizzItUp this Father’s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426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F762-9DE8-48CE-B0E2-9CE3250F3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84762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D9D06-E66A-406E-A05C-4AF96E79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- 7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92C3C7-F17C-4BF5-BB2A-9AAC088A1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668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06348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974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38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38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75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26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906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322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239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4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- 2018-06-14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Dahil fo-RIB-er bagay ang ice-cold Coca-Cola with pork, try this recipe to level up your usual BBQ ribs recipe! For sure talaga na #ForeverBagay yan!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2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- 2018-06-12 09:26:50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Here’s to Hope, Peace and Understanding!
#PathToPeace #TastethefeelingofHope #TrumpKimSummit  #SingaporeSummit #TrumpKim2018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9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806CD-528E-49A2-B6CB-5AF907A51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5803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FE462-CC8E-4A4A-8DAA-EB8C1014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- 8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EC2B7-A810-4DDA-9168-30977D2647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176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41671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7576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60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47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671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66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463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007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29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2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- 2018-06-12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Commemorating this historical summit in Singapore this week. Here’s to Hope, Peace and Understanding!
#PathToPeace #TastethefeelingofHope #TrumpKimSummit #SingaporeSummit #TrumpKim2018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- 2018-06-11 16:56:47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80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4DC7F-C51B-4B91-9487-199F69108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02813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17729-7AA6-4BD5-A3EC-CA913EB7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- 9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97A47-3E65-4D0E-8D53-9B1D25AE5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44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00274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0152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615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476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997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70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314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080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074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04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- 2018-06-09 20:38:31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Join us at Rizal Park on June 11 and start fizzing up your afternoons with a bottle of Coke! Be part of the Independence Day celebrations! Get a chance to record your jig and win premium items from Coke. See you there!
For more details, visit: https://www.facebook.com/events/173974299943436/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8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14D3D-B6A6-4437-81C9-4F39B50C1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0161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8144-7360-4E4C-9A78-45B1EB1BE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- 10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71E00-2431-4977-B5B4-888AE59B7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13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84820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2549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68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03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578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92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741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817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571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2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Put a twist to your regular fried bangus and try this Bangus Teriyaki recipe! Siguradong #ForeverBagay with Coke. 😊 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- 2018-06-08 13:24:57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76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94E9B-2214-460A-B6FA-2EFA83D5F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72717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468D5-7B34-46CA-AB74-430F2A3B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B5A64-52B0-480A-8968-984902EE5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613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39688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54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095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22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100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5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036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232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23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70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- 2018-06-07 17:02:51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Friends that #FizzItUp with COKE together, survive hot, boring afternoons together! ‘Pag hapon na, mag-COKE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31965243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7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- 2018-06-04 15:17:01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roadtrip, ikaw ba ‘yung pasaherong gising all the way, or asleep all the way? #FizzItUp with COCA-COLA, para swabe ang biyahe!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078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FE0B8-EFFA-4753-8705-2C4CF8D78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66449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0261-B7EE-478D-9713-D2BD5B658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52E67-E395-42D4-A34D-AF5669584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54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21576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439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21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0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63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37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839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039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888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4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- 2018-06-01 15:44:18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Put a twist to your classic fried bangus and turn it into Bangus Teriyaki! Sure na #ForeverBagay ‘yan with an ice-cold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80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09F34-D599-45C3-A4CF-2FC6BC04A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42837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4F61B-8723-4F67-AED6-21D35D85D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E3706-09A1-474E-9ECE-1FDD072F8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048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621675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131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54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336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672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082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377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070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443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5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- 2018-06-30 13:12:01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#TasteTheFeeling of love, diversity, and freedom. Happy Pride Month! Watch the full video on facebook.com/cocacolaphilippines
#Pride #RiseUpTogether 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28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B08C4-33D4-42DA-8DDF-5DBF12280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40960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7E07-6262-483C-AB09-99081E1B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A20FB0-7801-4974-8091-8A2F7DACE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9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03537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223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52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43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67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483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337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4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588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1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- 2018-06-21 09:02:02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Shoutout to Jermaine Choa Peck of @theransomcollective who turned a year more awesome today! 
Check out her band’s collab song, “Caution to the Wind” with Gab &amp; John of Urbandub on the #CokeStudioPH channel now: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5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CB97C-915E-49EE-8D54-8C77448E1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84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8BCC-9085-4CF8-ABCA-289A32B8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7670CB-EE54-457E-BA4F-14E7CAD77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451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86097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1956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63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221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29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22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05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01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52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6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- 2018-06-20 09:02:10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birthday to this OPM rock icon, Franco Reyes of @francomusicph!
Subscribe to the #CokeStudioPH channel now to catch his collab with Reese Lansangan, “Off of Center”: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8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- 2018-06-17 09:10:00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Through good times and bad times, naPAPAngiti ka niya! Cheers to all the awesome fathers out there. Enjoy a bottle of ice-cold COCA-COLA with your dad and #FizzItUp this Father’s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195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80EAC-2F34-4208-9007-C1E0312AE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27410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96B0-CF14-493E-9CD8-9313E7300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46BDD-3BCC-4ADF-94AF-93EB8516E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81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48712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633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47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53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8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01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32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620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235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60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- 2018-06-11 17:00:22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46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- 2018-06-11 09:03:48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business comes alive when the communities we support thrive, and helping empower women has allowed us to produce more than 120,000 micro-entrepreneurs as part of our commitment to the Filipino people. #5by20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04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A92F2-9F89-4DE9-BD60-9C5DC643C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45600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4DD4-997D-425B-AB02-E98A1356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AC98D-0D1A-4A12-B45F-B0178DFE0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341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90190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1502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726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381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53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46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281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97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05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- 2018-06-09 20:41:38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Join us at Rizal Park on June 11 and start fizzing up your afternoons with a bottle of Coke! Be part of the Independence Day celebrations! Get a chance to record your jig and win premium items from Coke. See you there!
For more details, visit: facebook.com/events/173974299943436/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3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68FE-27F5-43A8-8965-0E0570DBE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18374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CDB1-4C60-4777-9914-77D8F24FD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9CC93-860C-4A12-BC9E-B902CA1A1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55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633775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05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643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42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62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824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66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01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47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8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- 2018-06-07 17:18:57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Friends that #FizzItUp with COKE together, survive hot, boring afternoons together! 'Pag hapon na, mag-COKE 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33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- 2018-06-05 08:32:40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roadtrip, ikaw ba ‘yung pasaherong gising all the way, or asleep all the way? #FizzItUp with COCA-COLA, para swabe ang biyahe!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4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222D7-CF96-4DB2-B981-B4E056C34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4222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36F0F-9822-45CF-959A-75355FE5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6EE9D-151C-42A1-BE76-E5CAE0901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970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3819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0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646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271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6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856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250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57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0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- 2018-06-30 12:22:25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#TasteTheFeeling of love, diversity, and freedom. Happy Pride Month! 
#Pride #RiseUpTogether #PrideMonth https://t.co/qykGBKd1Be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35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- 2018-06-21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Shoutout to Jermaine Choa Peck of @TheRansomCMusic who turned a year more awesome today! 
Check out her band’s collab song, “Caution to the Wind” with Gab &amp;amp; John of Urbandub on the #CokeStudioPH channel now: https://t.co/c4wrf1ell5 https://t.co/usEuHIIJEP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63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F5B22-A3A2-43E8-A892-64BB049F1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95203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E6986-631A-4764-BAE6-82BE663F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B049D-ABAB-4EB4-9AF3-EB667E899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44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8657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979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978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23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251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65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182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041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9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- 2018-06-20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Happy birthday to this OPM rock icon, Franco Reyes of @francomusicph! 
Subscribe to the #CokeStudioPH channel now to catch his collab with Reese Lansangan, “Off of Center”: https://t.co/c4wrf1ell5 https://t.co/roji0y2AIN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4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- 2018-06-17 09:00:08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Through good times and bad times, naPAPAngiti ka niya! Cheers to all the awesome fathers out there. Enjoy a bottle of ice-cold COCA-COLA with your dad and #FizzItUp this Father’s Day! https://t.co/OPp5vRRvrI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98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- 2018-06-15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GRILLax o chillax man ang vibe ng celebration today with friends and family, nandyan ang ice-cold COCA-COLA para sa moments kasama ang paborito ninyong handa! Happy Eid'l Fitr! #ForeverBagay https://t.co/OYEcfukrzn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909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CCB12-079E-48F7-A158-BBBA50D2C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85133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DE6BB-9EFC-4586-9AED-E3144208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B5EFB-E6D2-4D8D-A58C-D765C84C1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53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61987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85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564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65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604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308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730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93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2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- 2018-06-12 09:26:35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Here’s to Hope, Peace and Understanding!
#PathToPeace #TastethefeelingofHope #TrumpKimSummit  #SingaporeSummit #TrumpKim2018 https://t.co/7pYTbFB9ch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6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- 2018-06-12 08:00:54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Commemorating this historical summit in Singapore this week
Here’s to Hope, Peace and Understanding!
#PathToPeace #TastethefeelingofHope #TrumpKimSummit #SingaporeSummit #TrumpKim2018 https://t.co/3Ca3hhzJj1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52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- 2018-06-11 16:56:47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https://t.co/ZChRLYRs4s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6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- 2018-06-11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business comes alive when the communities we support thrive, and helping empower women has allowed us to produce more than 120,000 micro-entrepreneurs as part of our commitment to the Filipino people. #5by20 https://t.co/uOqXiQloWj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66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9B357-54A7-4280-B909-EF4AFA154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07657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9C75-091B-4E3C-92E3-CD1D70AE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05BDB-739D-41BD-A18F-5021CD2E7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996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26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151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036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76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838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736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010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271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4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- 2018-06-09 20:38:32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Join us at Rizal Park on June 11 and start fizzing up your afternoons with a bottle of Coke! Be part of the Independence Day celebrations! Get a chance to record your jig and win premium items from Coke. See you there!
For more details, visit: https://t.co/jTZhJIrSRh https://t.co/lzGImNDf1N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9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- 2018-06-04 17:46:07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Tired - #FizzItUp!
Sleepy - #FizzItUp!
Passive - #FizzItUp!
Bored - #FizzItUp!
Unmotivated - #FizzItUp!
Afternoon slump - #FizzItUp with a Coke! https://t.co/Ba1hNJJdFU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7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- 2018-06-04 15:17:01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‘Pag roadtrip, ikaw ba ‘yung pasaherong gising all the way, or asleep all the way? #FizzItUp with COCA-COLA, para swabe ang biyahe! https://t.co/KbF4XRg0JD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10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2324D-DEF9-4C5A-8FDD-FD624F074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41236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6589F-E096-4952-B624-69D53C81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84AF2-C581-4152-ACE4-4AC9F69F1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254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01437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528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034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201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85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991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54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325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2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- 2018-06-01 11:48:14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bottles are 100% recyclable, as perfectly aligned with our 2030 goal of collecting and recycling the equivalent of every packaging sold. To know more about our vision of a #WorldWithoutWaste, visit https://t.co/OugwCUKHyS. #WorldEnvironmentDay https://t.co/E1qxnCqNFv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15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720CC-2078-4C16-9E1A-860A8D978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30283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1823</Words>
  <Application>Microsoft Office PowerPoint</Application>
  <PresentationFormat>On-screen Show (4:3)</PresentationFormat>
  <Paragraphs>621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Coke PH Monthly Report Export</vt:lpstr>
      <vt:lpstr>Facebook: Content Performance | Coca-Cola PH - 1 of 12</vt:lpstr>
      <vt:lpstr>Facebook: Content Performance | Coca-Cola PH - 2 of 12</vt:lpstr>
      <vt:lpstr>Facebook: Content Performance | Coca-Cola PH - 3 of 12</vt:lpstr>
      <vt:lpstr>Facebook: Content Performance | Coca-Cola PH - 4 of 12</vt:lpstr>
      <vt:lpstr>Facebook: Content Performance | Coca-Cola PH - 5 of 12</vt:lpstr>
      <vt:lpstr>Facebook: Content Performance | Coca-Cola PH - 6 of 12</vt:lpstr>
      <vt:lpstr>Facebook: Content Performance | Coca-Cola PH - 7 of 12</vt:lpstr>
      <vt:lpstr>Facebook: Content Performance | Coca-Cola PH - 8 of 12</vt:lpstr>
      <vt:lpstr>Facebook: Content Performance | Coca-Cola PH - 9 of 12</vt:lpstr>
      <vt:lpstr>Facebook: Content Performance | Coca-Cola PH - 10 of 12</vt:lpstr>
      <vt:lpstr>Facebook: Content Performance | Coca-Cola PH - 11 of 12</vt:lpstr>
      <vt:lpstr>Facebook: Content Performance | Coca-Cola PH - 12 of 12</vt:lpstr>
      <vt:lpstr>Instagram: Content Performance | Coca-Cola PH - 1 of 6</vt:lpstr>
      <vt:lpstr>Instagram: Content Performance | Coca-Cola PH - 2 of 6</vt:lpstr>
      <vt:lpstr>Instagram: Content Performance | Coca-Cola PH - 3 of 6</vt:lpstr>
      <vt:lpstr>Instagram: Content Performance | Coca-Cola PH - 4 of 6</vt:lpstr>
      <vt:lpstr>Instagram: Content Performance | Coca-Cola PH - 5 of 6</vt:lpstr>
      <vt:lpstr>Instagram: Content Performance | Coca-Cola PH - 6 of 6</vt:lpstr>
      <vt:lpstr>Twitter: Content Performance | Coca-Cola PH - 1 of 5</vt:lpstr>
      <vt:lpstr>Twitter: Content Performance | Coca-Cola PH - 2 of 5</vt:lpstr>
      <vt:lpstr>Twitter: Content Performance | Coca-Cola PH - 3 of 5</vt:lpstr>
      <vt:lpstr>Twitter: Content Performance | Coca-Cola PH - 4 of 5</vt:lpstr>
      <vt:lpstr>Twitter: Content Performance | Coca-Cola PH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2018-07-06T09:21:28Z</dcterms:created>
  <dcterms:modified xsi:type="dcterms:W3CDTF">2018-07-06T09:22:10Z</dcterms:modified>
</cp:coreProperties>
</file>