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9D0B9-465D-480F-AE86-BB27C790E2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Wilkins PH Monthly Report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FB534-3FCC-4874-8127-6F95C6C802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Ogilvy &amp; Mather Philippines Inc.</a:t>
            </a:r>
          </a:p>
        </p:txBody>
      </p:sp>
    </p:spTree>
    <p:extLst>
      <p:ext uri="{BB962C8B-B14F-4D97-AF65-F5344CB8AC3E}">
        <p14:creationId xmlns:p14="http://schemas.microsoft.com/office/powerpoint/2010/main" val="425674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60E29-99E0-4AE1-BDAE-D44A2FC23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Wilkins Pure PH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0F8C37-7916-46AA-B37B-AC8C9C988F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6696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9105034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86312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447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061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3399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6321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0014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4904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1763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241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Wilkins Water - 2018-05-25 20:24:34</a:t>
                      </a:r>
                      <a:r>
                        <a:rPr lang="en-US" sz="1000"/>
                        <a:t>
</a:t>
                      </a:r>
                      <a:r>
                        <a:rPr lang="en-US" sz="1000" b="1"/>
                        <a:t>Attachment:</a:t>
                      </a:r>
                      <a:r>
                        <a:rPr lang="en-US" sz="1000"/>
                        <a:t> 
 </a:t>
                      </a:r>
                      <a:r>
                        <a:rPr lang="en-US" sz="1000" i="1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The food you eat may leave toxins in your body. So #CleanseWithWilkinsPure daily.
In Metro Manila? Buy now at https://beverage.ph/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10689216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682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Wilkins Water - 2018-05-25 20:22:47</a:t>
                      </a:r>
                      <a:r>
                        <a:rPr lang="en-US" sz="1000"/>
                        <a:t>
</a:t>
                      </a:r>
                      <a:r>
                        <a:rPr lang="en-US" sz="1000" b="1"/>
                        <a:t>Attachment:</a:t>
                      </a:r>
                      <a:r>
                        <a:rPr lang="en-US" sz="1000"/>
                        <a:t> 
 </a:t>
                      </a:r>
                      <a:r>
                        <a:rPr lang="en-US" sz="1000" i="1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The food you eat may leave toxins in your body. So #CleanseWithWilkinsPure daily.
In Metro Manila? Buy now at https://beverage.ph/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11441055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692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CC7F9-E05E-4C32-9031-EA27CDF1B2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2188972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91</Words>
  <Application>Microsoft Office PowerPoint</Application>
  <PresentationFormat>On-screen Show (4:3)</PresentationFormat>
  <Paragraphs>31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Wilkins PH Monthly Report Export</vt:lpstr>
      <vt:lpstr>Facebook: Content Performance | Wilkins Pure 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Wilkins PH Monthly Report Export</dc:title>
  <dc:creator>Administrator</dc:creator>
  <cp:lastModifiedBy>Administrator</cp:lastModifiedBy>
  <cp:revision>1</cp:revision>
  <dcterms:created xsi:type="dcterms:W3CDTF">2018-06-10T18:35:14Z</dcterms:created>
  <dcterms:modified xsi:type="dcterms:W3CDTF">2018-06-10T18:35:18Z</dcterms:modified>
</cp:coreProperties>
</file>