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113D-4031-4B62-8FDD-D1A6F2A277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DA74A0-B15A-4605-9C10-8582ECE2B5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194357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9C48-205C-4AC2-AE10-1D1F97332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7156B-5819-4411-93E5-2AA4A0D07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152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37287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4750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750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592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223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760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492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50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915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66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D1F9F-059A-4C94-B9FB-9E9F8EC38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51891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1F90E-E639-4A57-86FC-887E3B1F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E9FEB-C4E1-426E-831C-E08415F2E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006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20399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5034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334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973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2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938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18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510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919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7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- 2018-05-31 16:21:34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bottles are 100% recyclable, as perfectly aligned with our 2030 goal of collecting and recycling the equivalent of every packaging sold. We recognize that the world has a packaging problem, and Coca-Cola is an active partner to resolving this by investing in our planet and our packaging. We believe that together, we can help make the world’s packaging problem a thing of the past. To know more about our vision of a #WorldWithoutWaste, visit https://www.coca-colacompany.com/stories/world-without-waste. #WorldEnvironmentDay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24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6FE98-739D-4E9B-9D77-1B6237BF4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0008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01379-5B20-49C8-9C4A-13002F99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8217D3-8DBB-410B-8667-D6C25A300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95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77397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681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304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816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03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153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81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779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79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- 2018-05-30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Greet Ebe Dancel a happy birthday today!
Watch him reunite on stage with Autotelic to perform their moving #CokeStudioPH collab, “Bahagi”: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3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- 2018-05-25 15:04:44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98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2171A-7155-4524-96C4-89EEF2F06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9355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79EFC-5388-4F80-8166-E8A7D2CE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B470C-B657-4677-A993-75A9CEAB5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280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21584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987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99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05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92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148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673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138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2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1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- 2018-05-25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Nakakatamad ang init? COCA-COLA lang ang katapat niyan! O diba? #FizzItUp na muna like Edward and Marco!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5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- 2018-05-23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Send Maysh Baay of Moonstar88  your sweetest birthday greetings today!
Missed their live performances for #CokeStudioPH? Catch it by subscribing to our YouTube channel: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39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30FEB-BF9E-46E3-B532-96C4B1490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85438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5E57-D9A9-4647-92F9-0C5237840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6D327-B882-4B7E-A164-3832C3CBC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667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71694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1650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36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85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464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67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499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03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28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- 2018-05-22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Raise your bottles for our #CokeStudioPH host and well-respected rockstar, Raymund Marasigan!
Catch his band Sandwich with BP Valenzuela as they perform their collab song, “Stutter”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8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- 2018-05-20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Low-batt ka na ba, like Maymay? All you have to do is #FizzItUp with a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64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2ACDE-137C-47B9-97BA-D7F9EE8DC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3753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0A1C8-B41D-4805-93F3-05DE6129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5C32C-8AAC-4F73-BD5D-FE896CFDE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80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87921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6801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779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17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60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0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36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709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68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8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- 2018-05-18 10:18:53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Stuck in traffic? ‘Pag matamlay na like Maymay, #FizzItUp muna with a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94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Victor Guison of FRANCO’s birthday! From your #CokeStudioPH family, we wish you all the best.
Keep rockin’ to Victor’s beats by watching FRANCO’s collab song with Reese Lansangan, “Off of Center”: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92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AE307-ECCE-4E51-9166-A0E5D2664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49312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661C-87E3-493F-8939-D18E58B4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55842-54FD-48F0-BF79-DA1A8EC56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139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72931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308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0209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398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0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21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245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606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03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5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- 2018-05-17 18:41:01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Napakainit ba this afternoon? #FizzItUp with an ice-cold COCA-COLA and share with your tropa! Tunog pa lang ng pagbukas, panalo 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3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- 2018-05-17 17:43:07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 ‘di na sure kung ano ang naririnig, #FizzItUp muna to skip the afternoon slump!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52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A3F0E-78A2-4D98-A13B-7BC8C1076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59052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E2EEC-101D-4B78-B044-3338AFB4F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9C708-A94E-4AAB-97F1-C0801B4AA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116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27669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8563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09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588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912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810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803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970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85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2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- 2018-05-16 00:34:23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celebrating #Pahiyas2018 with us and your fave #CokeStudioPH artists!♥️🎉 We hope to see you all again in the upcoming festivals!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- 2018-05-15 19:01:56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Join us today at the #Pahiyas2018 celebration in Lucban, Quezon! Head to the Rizal Park to catch your favorite #CokeStudioPH artists, Autotelic and Gab and John of Urbandub. Don't forget to grab a FREE Coke while waiting!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8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A9A2C-EEC7-4DC7-A4FE-E574612ED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28780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66CA-3DC6-45E9-A686-768AD4A2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EE613-FF5E-48FC-BEC3-6E9C9DB2D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554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026212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8460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304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067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260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268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978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413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04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Ice-cold COCA-COLA at pizza: #ForeverBagay para sa mga mum-cheese na walang sawang magmahal. Happy Mother's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2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can’t turn off the heat, but you can turn on the cool factor when you #FizzItUp with Coke! Anti-init and anti-boring in one!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3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40707-B6A3-4E24-B08C-BE15C8E1C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61710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2F7B-90E1-4B13-9937-EE2E99273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1591E-83E1-4D67-AFEF-F5025CF6B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75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10202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0567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278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875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729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00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713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131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52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5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- 2018-05-12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to taste the sounds of Pinoy music as our #CokeStudioPH artists perform this May 15 at the Pahiyas Festival!
For more details, visit our event page: facebook.com/events/1570229763088196/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6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 boredom strikes, it’s time to #FizzItUp! Refresh with Coke and battle it out on mobile games with your barkada. Time to get the team together!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72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D35C6-8F7D-4584-84E8-3825AD429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32620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8FCF-65D7-4C42-AAA3-324C7C3DC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14994-BC03-4A42-A943-43AFE2BB1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977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37120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453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05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45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031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483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86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99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2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2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Monday, FRIEDday, or kahit everyday, pwedeng kainin ang bagong twist na Crispy Kare Kare basta samahan ng #ForeverBagay na paboritong COCA-COLA. 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102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0CB18-6531-4AA2-B0B4-D5F97A3CB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79654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D91D9-EA6E-40C5-A886-139D2D6D8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FC1BE-7718-45CA-9DAE-61EB6F48A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26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01886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105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812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78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419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26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781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787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78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08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Nakaka-relate ka ba kay Edward this boring afternoon? #FizzItUp muna with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0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- 2018-05-03 09:25:29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third anniversary to the members of The Coca-Cola Collectors Club Philippines! Time to #FizzItUp, do the jig, and celebrate with an ice-cold bottle of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0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59BE1-DDC4-420E-A685-30F4E8B71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01748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8437-2ECD-4DE6-8BDC-4A0CF3D3A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EECBF-D3C8-4D78-90A3-2D89301C4F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338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83458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5977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4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121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582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924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856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576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596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4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- 2018-05-02 17:57:11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that time of the year again! Keep yourself hyped for the coming games by fizzing it up with COCA-COLA.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61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 stressed to function? All you need is to #FizzItUp with a bottle of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260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81385-D35A-405C-AB9F-9B21C807E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3129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1EC3B-98A4-4D13-A784-F14FE9F4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EE126-C138-4A7A-8355-C529CB905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879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35447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336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252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72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45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78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61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28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82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the day at the beach with a bottle of Coke and a little jig!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1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Crispy Kare-Kare? Kering-keri! Pair this modern dish with a classic ice-cold glass of COCA-COLA for a combo that’s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60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E32BE-FAFB-47B5-8E60-FB3DE4287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2914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8F1E-007B-4F1F-867F-49BC6DFD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5DF1A1-BAEC-4558-BDA2-738A116D2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044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72564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044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900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9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328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700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18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241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201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9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- 2018-05-01 01:22:04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case you missed Noel Cabangon, &lt;S&gt;andwich, and Abra at the #BangusanStreetParty2018, subscribe to our #CokeStudioPH YouTube channel and look back at their collabs on youtube.com/CokeStudioPH. See you at our next events!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58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BC189-342A-4EE6-9921-8B1817C74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92547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32029-B925-4F17-8A03-6FB4F7D6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05B66-4E10-4D4E-B5EE-A7D0A554D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37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5684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023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80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499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45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96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46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19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1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- 2018-05-30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Greet @ebedancel a happy birthday today!
Watch him reunite on stage with Autotelic to perform their moving #CokeStudioPH collab, “Bahagi”: https://t.co/c4wrf1ell5 https://t.co/QPgp4KWKjc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21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- 2018-05-25 09:00:39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Nakakatamad ang init? COCA-COLA lang ang katapat niyan! O diba? #FizzItUp na muna like Edward and Marco! https://t.co/urGjnCsX9N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8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- 2018-05-23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Send @mayshie of @moonstar88band your sweetest birthday greetings today!
Missed their live performances for #CokeStudioPH? Catch it by subscribing to our YouTube channel: https://t.co/c4wrf1ell5 https://t.co/DnNenfdbR7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85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880B2-0C26-43A0-A53A-D1EC22AA9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3908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C1D04-BD47-45A1-BE9D-829E21A49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7612E-70BD-4774-8571-CB18C62BD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398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5771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10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96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477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710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83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15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56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3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- 2018-05-22 14:40:02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That face you make when you #FizzItUp with a Coke and do the jig! https://t.co/8knoK3YT9w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- 2018-05-22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Raise your bottles for our #CokeStudioPH host and well-respected rockstar, @raymsmercygun!
Catch his band @subsandwich with BP Valenzuela as they perform their collab song, “Stutter” here: https://t.co/c4wrf1ell5 https://t.co/PN9TgU1SL8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6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- 2018-05-20 09:00:25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Low-batt ka na ba, like Maymay? All you have to do is #FizzItUp with a COCA-COLA! https://t.co/Y8pCjAOfvF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26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- 2018-05-18 10:18:14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Stuck in traffic? ‘Pag matamlay na like Maymay, #FizzItUp muna with a COCA-COLA! https://t.co/37eq0pS0cn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31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B8F15-3056-42D7-976A-F6168E43E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6591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2A0DC-8890-45F9-B9B0-3E9166A1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AAE17-CFD2-4DF2-B86C-3E7EE932C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263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8870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544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48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421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24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7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944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2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6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- 2018-05-18 09:02:54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It’s Victor Guison of @francomusicph's birthday! From your #CokeStudioPH family, we wish you all the best.
Keep rockin’ to Victor’s beats by watching FRANCO’s collab song with Reese Lansangan, “Off of Center”: https://t.co/c4wrf1ell5 https://t.co/tUtF08wnEv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1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- 2018-05-17 18:41:01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Napakainit ba this afternoon? #FizzItUp with ice-cold COCA-COLA and share with your tropa! Tunog pa lang ng pagbukas, panalo na. https://t.co/JEk7vUj8hj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4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- 2018-05-17 17:42:48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Pag ‘di na sure kung ano ang naririnig, #FizzItUp muna to skip the afternoon slump! https://t.co/0iJ2k8BOW0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16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905F-DACE-471B-8D14-87966567F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18003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6DA16-68CA-486B-BFEC-96903517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A533B-CD32-42EA-853F-504249504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451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93327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5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704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24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091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014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284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328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6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- 2018-05-15 18:27:19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Get jiggy with us before the #Pahiyas2018 concert! 🎶 While waiting, you can get yourself a bottle of FREE Coke and show us your JIG to get COCA-COLA premium items. ☺️ #CokeStudioPH https://t.co/ag9fTU3VKV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67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- 2018-05-13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Ice-cold COCA-COLA at pizza: #ForeverBagay para sa mga mum-cheese na walang sawang magmahal. Happy Mother's Day!
#tastethefeeling #cocacola #pinoyfood #foodie #delicious #pizza https://t.co/uIxTPozNA4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84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- 2018-05-12 09:00:13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 can’t turn off the heat, but you can turn on the cool factor when you #FizzItUp with Coke! Anti-init and anti-boring in one! https://t.co/eK6HTr4Znh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72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11778-7BEA-42B7-B729-C6E18502A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56052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2C125-7642-4022-9F35-71C84839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0ABF7-17B1-4948-BCD1-8097F1E4F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18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2926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48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96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5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62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269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598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659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9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- 2018-05-12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Get to taste the sounds of Pinoy music as our #CokeStudioPH artists perform this May 15 at the Pahiyas Festival!
For more details, visit our event page: https://t.co/mSPVzTVheZ https://t.co/qrSRxEYECG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8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- 2018-05-09 09:00:07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When boredom strikes, it’s time to #FizzItUp! Refresh with Coke and battle it out on mobile games with your barkada. Time to get the team together! https://t.co/Ns29Dh23ZK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0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- 2018-05-07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Monday, FRIEDday, or kahit everyday, pwedeng kainin ang bagong twist na Crispy Kare Kare basta samahan ng #ForeverBagay na paboritong COCA-COLA. 
#tastethefeeling #cocacola #pinoyfood #foodie #delicious #KareKare https://t.co/vz2IKdsCjT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8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B7E13-069B-4921-9325-DA590BE8A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53386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24711-AFEA-4649-B701-34DEDD38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3CD4E-3177-4D7F-A672-B80DDE217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291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16318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10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718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880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30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59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673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36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2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- 2018-05-06 09:00:32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Nakaka-relate ka ba kay Edward this boring afternoon? #FizzItUp muna with COCA-COLA! https://t.co/H3ce0MIYwS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6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- 2018-05-03 09:25:12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Happy third anniversary to the members of The Coca-Cola Collectors Club Philippines! Time to #FizzItUp, do the jig, and celebrate with an ice-cold bottle of COCA-COLA. https://t.co/GE5l9fytkx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7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- 2018-05-02 17:59:13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It’s that time of the year again! Keep yourself hyped for the coming games by fizzing it up with COCA-COLA. #FizzItUp https://t.co/SZ8C6wqnXi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38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- 2018-05-02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Tired? Stressed? Losing focus? The solution is simple! When you feel the slump, #FizzItUp with a COCA-COLA! https://t.co/khTHgXh5n1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19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E6DB1-0677-4511-BC89-014BDDB57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02299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5F5FB-A307-40F8-B910-0EB55706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EB06E-825A-4E5F-9FE0-1DC6CA0AA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11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97887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64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15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41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005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331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550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586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5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- 2018-05-01 09:00:06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Enjoy the day at the beach with a bottle of Coke and a little jig! #FizzItUp https://t.co/k6mw4LAmaV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1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EF1F7-5DB7-435D-9AEF-3F22EF10F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34259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1798</Words>
  <Application>Microsoft Office PowerPoint</Application>
  <PresentationFormat>On-screen Show (4:3)</PresentationFormat>
  <Paragraphs>629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Coke PH Monthly Report Export</vt:lpstr>
      <vt:lpstr>Facebook: Content Performance | Coca-Cola PH - 1 of 15</vt:lpstr>
      <vt:lpstr>Facebook: Content Performance | Coca-Cola PH - 2 of 15</vt:lpstr>
      <vt:lpstr>Facebook: Content Performance | Coca-Cola PH - 3 of 15</vt:lpstr>
      <vt:lpstr>Facebook: Content Performance | Coca-Cola PH - 4 of 15</vt:lpstr>
      <vt:lpstr>Facebook: Content Performance | Coca-Cola PH - 5 of 15</vt:lpstr>
      <vt:lpstr>Facebook: Content Performance | Coca-Cola PH - 6 of 15</vt:lpstr>
      <vt:lpstr>Facebook: Content Performance | Coca-Cola PH - 7 of 15</vt:lpstr>
      <vt:lpstr>Facebook: Content Performance | Coca-Cola PH - 8 of 15</vt:lpstr>
      <vt:lpstr>Facebook: Content Performance | Coca-Cola PH - 9 of 15</vt:lpstr>
      <vt:lpstr>Facebook: Content Performance | Coca-Cola PH - 10 of 15</vt:lpstr>
      <vt:lpstr>Facebook: Content Performance | Coca-Cola PH - 11 of 15</vt:lpstr>
      <vt:lpstr>Facebook: Content Performance | Coca-Cola PH - 12 of 15</vt:lpstr>
      <vt:lpstr>Facebook: Content Performance | Coca-Cola PH - 13 of 15</vt:lpstr>
      <vt:lpstr>Facebook: Content Performance | Coca-Cola PH - 14 of 15</vt:lpstr>
      <vt:lpstr>Facebook: Content Performance | Coca-Cola PH - 15 of 15</vt:lpstr>
      <vt:lpstr>Twitter: Content Performance | Coca-Cola PH - 1 of 7</vt:lpstr>
      <vt:lpstr>Twitter: Content Performance | Coca-Cola PH - 2 of 7</vt:lpstr>
      <vt:lpstr>Twitter: Content Performance | Coca-Cola PH - 3 of 7</vt:lpstr>
      <vt:lpstr>Twitter: Content Performance | Coca-Cola PH - 4 of 7</vt:lpstr>
      <vt:lpstr>Twitter: Content Performance | Coca-Cola PH - 5 of 7</vt:lpstr>
      <vt:lpstr>Twitter: Content Performance | Coca-Cola PH - 6 of 7</vt:lpstr>
      <vt:lpstr>Twitter: Content Performance | Coca-Cola PH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2018-06-08T05:19:19Z</dcterms:created>
  <dcterms:modified xsi:type="dcterms:W3CDTF">2018-06-08T05:20:02Z</dcterms:modified>
</cp:coreProperties>
</file>