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6E52F-CB9D-49C5-9921-5D2F84B786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Royal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3B52B6-73F1-498E-B57B-F34E71A8B0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318800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7D85-A739-4A54-A72C-9C20DB03E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C52BC4-7923-417B-A658-097267B346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9420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764387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2373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134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9673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5722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818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7568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4529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1805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42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- 2018-05-28 17:02:11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Laging benta ang saya ng summer kaya sabayan mo na lang with Royal—orange taste pa lang, benta 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92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- 2018-05-28 16:48:05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Sino sa barkada ang may pinakabentang reaction ‘pag natikman ang bentang orange taste ng ROYAL? I-post na ‘yan!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947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1338B-811C-40CE-BC05-078BCFFFF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67925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4012-F9B6-4EC2-B7EF-41F1F6388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58984C-4AAE-43D1-B767-BAF586622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9657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79210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2680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881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041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7712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1297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0926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927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199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09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- 2018-05-17 17:02:33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Tawagin na ang barkada at sabay-sabay tikman ang bold orange kick ng ROYAL. Orange taste pa lang, benta 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50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- 2018-05-10 11:23:14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154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FEC10-74CB-4FE5-85D9-2C23DEFE9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06942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7C876-F1A1-4B60-BD0A-13FB5C0D0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E7836-23AD-43FD-AA48-67A3606FDF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8592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643871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2633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4521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3300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117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333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7749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7931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013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29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- 2018-05-09 21:42:15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 mahaba ang kulitan, ‘pag may ROYAL ang barkada. Tikman na ang bentang orange taste ng ROYAL!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44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- 2018-05-07 14:08:00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PAK! 💥 Yan lang ang masasabi namin, dahil orange taste pa lang ng Royal, bentang-benta 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730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12DDC-7137-4881-990E-EB2607FB9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17587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835F4-483D-4296-B54A-8CBF22DEA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B51387-E5EE-4BC1-B34E-AB659D38DD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1139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2695774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8523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8257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259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196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459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8962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283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050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0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- 2018-05-04 16:37:14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Kasama ang barkada? Tikman ang bold orange flavor ng Royal for that kick of kulit! 
(Note: Orange slices represent the orange flavor of ROYAL)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39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62CDB-CF60-4070-81E5-5882D1F84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95187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55DF2-34A7-4C97-B73C-2242FBA59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Royal 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BE1D07-E710-46E7-BA6C-39A5E2ED77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1034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2828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172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9604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443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1867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87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123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073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06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@RoyalPH - 2018-05-21 09:43:47 </a:t>
                      </a:r>
                      <a:r>
                        <a:rPr lang="en-US" sz="1000"/>
                        <a:t>
  Sobrang benta ng #RoyalWedding na 'to, @chrsdle!! 🙌 This calls for a ROYAL celebration. Orange taste pa lang, benta na! https://t.co/SrxJnlWJon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04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51ABD-8725-4260-92BB-D94CC7B95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92164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361</Words>
  <Application>Microsoft Office PowerPoint</Application>
  <PresentationFormat>On-screen Show (4:3)</PresentationFormat>
  <Paragraphs>126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Royal PH Monthly Report Export</vt:lpstr>
      <vt:lpstr>Facebook: Content Performance | Royal PH - 1 of 4</vt:lpstr>
      <vt:lpstr>Facebook: Content Performance | Royal PH - 2 of 4</vt:lpstr>
      <vt:lpstr>Facebook: Content Performance | Royal PH - 3 of 4</vt:lpstr>
      <vt:lpstr>Facebook: Content Performance | Royal PH - 4 of 4</vt:lpstr>
      <vt:lpstr>Twitter: Content Performance | Royal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PH Monthly Report Export</dc:title>
  <dc:creator>Administrator</dc:creator>
  <cp:lastModifiedBy>Administrator</cp:lastModifiedBy>
  <cp:revision>1</cp:revision>
  <dcterms:created xsi:type="dcterms:W3CDTF">2018-06-07T06:39:53Z</dcterms:created>
  <dcterms:modified xsi:type="dcterms:W3CDTF">2018-06-07T06:40:03Z</dcterms:modified>
</cp:coreProperties>
</file>