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69523-D2FF-4545-898F-54ADEC3243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E9198-7380-4361-A221-49AFE33C41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1613906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6034F-676D-4FD3-8CBB-68E886CE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5DC2DF-33CD-4D0F-A614-41DB495F2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749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113183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2734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446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16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390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221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60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954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185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Royal Philippines - 2018-04-18 18:00:41</a:t>
                      </a:r>
                      <a:r>
                        <a:rPr lang="en-US" sz="1000"/>
                        <a:t>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 
 </a:t>
                      </a:r>
                      <a:r>
                        <a:rPr lang="en-US" sz="1000" i="1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Kwentuhan is life, but Royal’s orange taste is lifer. Kaya magdala ka na ng Royal sa next session with the barkada. Orange taste pa lang, benta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8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290B7-575C-4857-85B3-AF5198B16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5205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3E06A-E373-4150-871E-1DF25550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0BA35-38E7-490D-B1DC-DFC485ADB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305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09129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1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848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066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027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286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464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493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5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- 2018-04-30 18:31:19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Gates are already open! Watch your favorite bands perform live and come visit the #CokeStudioPH truck here at the #BangusanStreetParty2018. Let's get this party started! 🎶🎸 https://t.co/KrMJmTMycn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51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- 2018-04-29 09:00:13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Can’t keep your eyes open for afternoon classes? Time to #FizzItUp! Have a Coke and get everyone to do the jig! https://t.co/jnqblaQuDc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11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- 2018-04-28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Nakakasabaw kapag puro OT! Chill ka muna kasama ang pamilya this Labor Day weekend with an ice-cold COCA-COLA and your favorite meal. #ForeverBagay
#tastethefeeling #cocacola #pinoyfood #foodie #delicious https://t.co/sKQqZQV1eN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2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55463-127D-4192-B183-EBF319361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75627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5726-340C-4298-9BE2-0B2356A9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A5FAB-B0F8-41E8-8B89-C0104D12B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354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87703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106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000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72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018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6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6081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845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40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- 2018-04-25 18:05:01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#CokeStudioPH artists will be crashing the Bangusan Street Party! ❤ Get ready to celebrate Bangus Festival with us on April 30 and taste the sounds of Pinoy music in Dagupan. 
Visit our event page for more details: https://t.co/TU0Nvbqo98 https://t.co/WHEY1wJnlT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17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- 2018-04-25 13:25:12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Even a big buff titan can’t help but do the jig when he has an ice-cold COCA-COLA. Make it an infinitely exciting afternoon with a COCA-COLA and all your favorite heroes! #FizzItUp https://t.co/y9Tj3qY6sr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- 2018-04-24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Adobol ang sarap at saya tuwing kasama ang COKE at favorite meal ng pamilya. Anong luto ng Adobo ang favorite n’yong ka-pair ng ice-cold COKE? #ForeverBagay
#tastethefeeling #cocacola #pinoyfood #foodie #delicious https://t.co/LIEx4wYYNi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06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67C10-2530-49F9-BAF4-FAAD20539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4635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B9DE-0186-48ED-851F-B0844EBE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85159-EE59-438F-BB13-C03D64460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751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2981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359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33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30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572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706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414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52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45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- 2018-04-18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Annyeong pa ba ang mas sasarap sa classic favorite na fried chicken? Subukan na ang malasang new twist na Korean Fried Chicken! Samahan mo na rin ng #ForeverBagay na COCA-COLA! *finger hearts* https://t.co/BM7FwGeBfg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24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- 2018-04-16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Forever masarap ang luto ni nanay, kaya #ForeverBagay sa ice-cold COCA-COLA! https://t.co/6rwvfR8WDU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50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- 2018-04-15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Happiest birthday to Herbert Hernandez of @moonstar88band!
For more of Herbert and Moonstar88, subscribe to the #CokeStudioPH channel: https://t.co/c4wrf1ell5 https://t.co/sBQNGnIQgr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55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26328-C3D1-4DFB-9412-4275C365F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299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74D0-60F0-4EDD-8FEC-089E498A6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D13518-80A3-4AE8-8B22-5FB188940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31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2260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32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118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216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524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460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996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511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7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- 2018-04-13 21:45:07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Are you also waiting for @subsandwich to come up on stage here at the Metrotent Convention Center? Get your personalized Coke bottles to commemorate this special night and greet them a happy 20th anniversary! #CokeStudioPH https://t.co/GM9bzNk6np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13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- 2018-04-13 14:22:01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Anong PIZZA na? It’s Friday the 13th in April! Load up on positive vibes with the help of your favorite #ForeverBagay meal and ice-cold COCA-COLA. https://t.co/Ehvfp7A5aj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1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- 2018-04-12 15:59:55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Congratulations to these 10 lucky winners of our @subsandwich 20th Anniversary Concert ticket giveaway! You know our #CokeStudioPH artists really well. Thank you for joining and please send us a private message in order to claim your prize. See you there! https://t.co/u9tQw0xKEe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29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ABF45-22F5-442F-8388-F3A7223A1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93225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955EA-FB70-46D3-B7C9-67079C50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06098-0180-4B29-B4CF-D44D07058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33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339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027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556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364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32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01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459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924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4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- 2018-04-11 17:00:03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Let's celebrate @subsandwich's 20th anniversary! Get free tickets by naming all 5 members of this Coke Studio band. Reply and use the hashtag #CokeStudioPH for a chance to be one of 10 winners who will be receiving 2 SVIP tickets each. Winners will be announced on April 12. #XsX https://t.co/CRDL2G6O18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5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- 2018-04-11 12:24:29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Beef Kaldereta with COCA-COLA na #ForeverBagay para sa loved ones natin na sobrang sarap kasama!!
#tastethefeeling #cocacola #pinoyfood #foodie #delicious #kaldereta https://t.co/AxN9bgQhZE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6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- 2018-04-06 18:37:02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If you                      then #ForeverBagay 
loved me                pa rin tayo
at my...                   at my... https://t.co/DMOiBHsnQZ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56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CE059-0290-412B-8E0F-4225F1DDB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3422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F36F1-DEE7-4397-B003-D5C9E8FDF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CA160-815C-4BD7-B4AF-83799BB70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173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75160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024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419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26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776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132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073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73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4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- 2018-04-04 17:03:58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LOVE mo rin ba ang TAPA at COCA-COLA na magkasama? #ForeverBagay
#tastethefeeling #cocacola #pinoyfood #foodie #delicious #tapa https://t.co/Wu1ocCxwk2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2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- 2018-04-03 15:03:01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Magbreak man ang favorite love team mo, nandito pa din ang ice-cold COCA-COLA na swak para sa ulam n'yo. Name a #ForeverBagay meal pairing where you can find true love! https://t.co/wCOdE1RG0l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1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- 2018-04-01 09:12:55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Today is not just April Fools’ Day — it’s also Kian Ransom’s birthday!
Watch his band, @TheRansomCMusic, unite with Gabby Alipe &amp;amp; John Dinopol of Urbandub for one awesome #CokeStudioPH collab: https://t.co/48UwUl1Bsj https://t.co/GdLgJSeU2X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20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AAA8C-17F8-4CC2-B4BE-D2BA8D76A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78745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4899B-DB97-4952-A261-436186FE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860546-5820-4B2D-941E-C9501C8DE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438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35909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74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65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928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664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781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299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965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7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- 2018-04-01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Ngayong Easter Sunday, rejoice with the whole family! KARE-KAREady ka na ba sa celebration kasama ang ice-cold COCA-COLA? #ForeverBagay https://t.co/exdE8MzYkH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55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47FC7-65F7-4765-8EE7-DCEDAB52D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8415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500</Words>
  <Application>Microsoft Office PowerPoint</Application>
  <PresentationFormat>On-screen Show (4:3)</PresentationFormat>
  <Paragraphs>244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Royal PH Monthly Report Export</vt:lpstr>
      <vt:lpstr>Facebook: Content Performance | Royal PH</vt:lpstr>
      <vt:lpstr>Twitter: Content Performance | Coca-Cola PH - 1 of 7</vt:lpstr>
      <vt:lpstr>Twitter: Content Performance | Coca-Cola PH - 2 of 7</vt:lpstr>
      <vt:lpstr>Twitter: Content Performance | Coca-Cola PH - 3 of 7</vt:lpstr>
      <vt:lpstr>Twitter: Content Performance | Coca-Cola PH - 4 of 7</vt:lpstr>
      <vt:lpstr>Twitter: Content Performance | Coca-Cola PH - 5 of 7</vt:lpstr>
      <vt:lpstr>Twitter: Content Performance | Coca-Cola PH - 6 of 7</vt:lpstr>
      <vt:lpstr>Twitter: Content Performance | Coca-Cola PH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2018-05-07T08:09:22Z</dcterms:created>
  <dcterms:modified xsi:type="dcterms:W3CDTF">2018-05-07T08:09:40Z</dcterms:modified>
</cp:coreProperties>
</file>