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7" r:id="rId20"/>
    <p:sldId id="278" r:id="rId21"/>
    <p:sldId id="279" r:id="rId22"/>
    <p:sldId id="280" r:id="rId23"/>
    <p:sldId id="281" r:id="rId24"/>
    <p:sldId id="282" r:id="rId25"/>
    <p:sldId id="283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9000B-5745-4533-8267-97D82DC6C3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Coke PH Monthly Report Export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589C84-D046-4213-A9E5-D774A014D7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Ogilvy &amp; Mather Philippines Inc.</a:t>
            </a:r>
          </a:p>
        </p:txBody>
      </p:sp>
    </p:spTree>
    <p:extLst>
      <p:ext uri="{BB962C8B-B14F-4D97-AF65-F5344CB8AC3E}">
        <p14:creationId xmlns:p14="http://schemas.microsoft.com/office/powerpoint/2010/main" val="3495555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635FF-90C0-47E7-9E75-20DF032BB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- 1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F88D22-ECA9-47ED-83E6-CE95879210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668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8540653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91829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403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2691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7458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6497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2828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0971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4397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45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- 2018-04-30 18:50:54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Gates are already open! Watch your favorite bands perform live and come visit the #CokeStudioPH truck here at the #BangusanStreetParty2018. Don't forget to keep your surroundings clean while enjoying the music. Let's get this party started! 🎶🎸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75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- 2018-04-29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5946178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441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BD64D0-4F0F-42C7-989D-8EEC2ACB22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896131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D0B71-D804-4699-AB31-9E9D52D1D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- 2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83EA38-19D0-4E86-A341-98A51EA59C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2114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3053233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14849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9551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8861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7822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4255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4403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9638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8207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160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- 2018-04-29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Can’t keep your eyes open for afternoon classes? Time to #FizzItUp! Have a Coke and get everyone to do the jig!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5663790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539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- 2018-04-28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Nakakasabaw kapag puro OT! Chill ka muna kasama ang pamilya this Labor Day weekend with an ice-cold COCA-COLA and your favorite meal. #ForeverBagay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5654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06D4E8-BA40-4D9D-80D0-B4C0D203D9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31622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9782F-25C3-4BC6-899D-0B52A07D1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- 3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828848-192A-4592-B510-DF4E887E3E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3623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9220118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17730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3930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6766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7198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5430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18549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1407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7222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461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- 2018-04-25 18:05:00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Our #CokeStudioPH artists will be crashing the Bangusan Street Party! ❤ Get ready to celebrate Bangus Festival with us on April 30 and taste the sounds of Pinoy music in Dagupan. 
Visit our event page for more details: https://www.facebook.com/events/456574138116514/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006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19E8CC-623D-44B3-B86E-425B8F3817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405269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B45E9-597E-4891-948A-F4BEB9BED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- 4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55343A-CDCF-4D8A-AD40-4C40F0F105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103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6367202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83298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2130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7728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9862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3699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735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6997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2841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7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- 2018-04-25 13:25:25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 a big buff titan can’t help but do the jig when he has an ice-cold COCA-COLA. Make it an infinitely exciting afternoon with a COCA-COLA and all your favorite heroes! #FizzItUp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4542307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36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- 2018-04-24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Adobol ang sarap at saya tuwing kasama ang COKE at favorite meal ng pamilya. Anong luto ng Adobo ang favorite n’yong ka-pair ng ice-cold COKE? #ForeverBagay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07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E76FA0-512B-4B74-8C9C-EB7A479299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430040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669C2-9805-4BB5-89F0-F6FFF0FB4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- 5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6632CA-54DF-44E1-9174-DAA6F0B6DC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6508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5025846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89993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0238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0303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3521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5761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3081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43337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2787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821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- 2018-04-22 09:01:06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426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- 2018-04-22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‘Pag nakaramdam na ng afternoon slump, all you got to do is #FizzItUp with Coke!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37325627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002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D09584-2A05-42AF-866C-07E3D5234B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293774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A675D-BB9F-44BD-88C8-6DA7F3959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- 6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0181D5-0D0F-45D5-8980-E6C5A56FE7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4050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7391949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26767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0964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7794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5337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1156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9299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1750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3084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779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- 2018-04-18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Annyeong pa ba ang mas sasarap sa classic favorite na fried chicken? Subukan na ang mas malasang new twist na Korean Fried Chicken! Samahan mo na rin ng #ForeverBagay na COCA-COLA! *finger hearts*
Punta na sa Lazada and buy a special Coke bundle to go with your meals now: CokeURL.com/CokeLazada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5048043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2663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BEAC0F-4087-4736-8DED-041F7E95CA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21238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BD6C4-5B0A-4560-BA3F-35E48AEA3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- 7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74373E-3EE8-482F-BD4F-C1381D38EC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3019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0712602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90179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8476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2748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6735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4603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496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1832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3564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830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- 2018-04-16 12:00:26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Forever masarap ang luto ni nanay, kaya #ForeverBagay sa ice-cold COCA-COLA!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748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- 2018-04-15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Happiest birthday to Herbert Hernandez of Moonstar88!
For more of Herbert and Moonstar88, subscribe to the #CokeStudioPH channel: www.youtube.com/CokeStudioPH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312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D382E7-7A9D-46C9-B624-A253188659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607635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A98A1-698D-4DC2-BD44-E1C6E076D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- 8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48558F-D069-4538-AB81-26306B0E30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9792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6234909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7619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9360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4746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0213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4723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0681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0218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8329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311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- 2018-04-13 14:22:01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Anong PIZZA na? It’s Friday the 13th in April! Load up on positive vibes with the help of your favorite #ForeverBagay meal and ice-cold COCA-COLA.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609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- 2018-04-12 15:59:55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Congratulations to these 10 lucky winners of our &lt;Sandwich&gt; 20th Anniversary Concert ticket giveaway! You know our #CokeStudioPH artists really well. Thank you for joining and please send us a private message in order to claim your prize. See you there!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807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A4E0D-A82A-406F-AC73-4C20D37115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986450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6DE2D-86DB-46E4-8823-64AFAB26D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- 9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12E506-27A6-4A50-99BE-F64209529F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0909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1281368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07690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6600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7042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1188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1742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7626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9986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8315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820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- 2018-04-12 12:49:00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Beef Kaldereta with COCA-COLA na #ForeverBagay para sa loved ones natin na sobrang sarap kasama!!
Punta na sa Lazada and buy a special Coke bundle to go with your meals now: CokeURL.com/CokeLazada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4904365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293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ABA95F-CE1C-47F8-959E-8F402F5BF8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248815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70B22-6C64-4435-8112-5ABC87D7A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- 10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2E84DE-2201-44D8-976B-B18DCFEA67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7669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5174563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22829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7277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9962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6417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6210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597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8080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840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200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- 2018-04-11 17:00:02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Join us as we celebrate ‘Under the Glow of the Satellite’ with &lt;S&gt;andwich on April 13 at the Metrotent Convention Center in Pasig City!
Get free tickets by naming all 5 members of this #CokeStudioPH band. Comment below and use the hashtag #CokeStudioPH for a chance to be one of 10 winners who will be receiving 2 SVIP tickets each. Invite your friends to join! Winners will be chosen randomly and announced on April 12, 2018. #XsX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5135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7892B5-4FE4-4A77-AB13-5C6734B577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747053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FAE63-28ED-4F1B-83B8-5A7716573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- 11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5A0B44-00CA-404B-A400-422DE7F7A0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339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0369699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91363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5843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1553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48085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1333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4885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581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5292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204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- 2018-04-11 11:02:08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Naghahanap ng bagong twist para sa classic Fried Chicken? Try out the Korean Fried Chicken, #ForeverBagay with an ice-cold COCA-COLA!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4430888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680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- 2018-04-05 10:39:50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 mo rin ba ang TAPA at COCA-COLA na magkasama? #ForeverBagay
Punta na sa Lazada and buy a special Coke bundle to go with your meals now: CokeURL.com/CokeLazada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4062094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2332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4E278-DEB0-4EBA-AA73-96E3A06476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327230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EA82E-FAB2-4BF2-8DEC-717BB7219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- 12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EE4196-0511-42AA-AA97-92486D1FA9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0211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722861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56688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628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5730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0900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8077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6124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9447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9934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712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- 2018-04-03 15:03:01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Magbreak man ang favorite love team mo, nandito pa din ang ice-cold COCA-COLA na swak para sa ulam n'yo. Name a #ForeverBagay meal pairing where you can find true love!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611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214F4E-31CD-49ED-BB45-0CD93CEC34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647969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FAF02-5A49-4EEF-A8E4-F60FC7F07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- 13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82A844-DEDF-4915-A55C-1DE7FE6513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0643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7145327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65847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2985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2551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1780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8741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0844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206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0567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557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- 2018-04-01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Today is not just April Fools’ Day — it’s also Kian Ransom’s birthday!
Watch his band, The Ransom Collective, unite with Gabby Alipe &amp; John Dinopol of Urbandub for one awesome #CokeStudioPH collab: www.youtube.com/CokeStudioPH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280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88FE0-00CC-4538-8EA3-7CB2DB4756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2329494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0F0AB-207D-48BE-89AA-89A412632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Facebook: Content Performance | Coca-Cola PH - 14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6CF19B-1836-4AC8-8FC1-D048BC5A85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681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9058028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25038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9282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190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9508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8798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4187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1038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798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397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COCA-COLA Philippines - 2018-04-01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Ngayong Easter Sunday, rejoice with the whole family! KARE-KAREady ka na ba sa celebration kasama ang ice-cold COCA-COLA? #ForeverBagay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382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BABD92-9308-483A-B5A0-A624464A92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785802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67A75-60BA-4825-9217-878164CEB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| Coca-Cola PH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B330BC-2D2B-4203-AAFD-E8952AD6AA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680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0088388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80540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893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7429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4746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2765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1211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673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2010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509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(Coca-Cola Philippines) - 2018-04-03 15:18:29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Magbreak man ang favorite love team mo, nandito pa din ang ice-cold COCA-COLA na swak para sa ulam n'yo. Name a #ForeverBagay meal pairing where you can find true love!
#foodgram #Instafood #cocacola #cocacolaph #pinoyfood #Philippines #foodpics #foodie #delicious #tastethefeeling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609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6F8642-3368-4D75-B285-0ECD7AF19B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028069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87D20-119E-4C34-B7BD-81601C726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| Coca-Cola PH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E259CE-D5E3-419C-8929-FE1DE573FA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6572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7450833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48045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4427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2431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4325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2309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8337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5865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246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920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(Coca-Cola Philippines) - 2018-04-01 09:10:41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Today is not just April Fools’ Day — it’s also Kian Ransom’s birthday!
Watch his band, @theransomcollective, unite with Gabby Alipe &amp; John Dinopol of Urbandub for one awesome #CokeStudioPH collab: youtube.com/CokeStudioPH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1130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AA6BA-42A4-4CD0-9B95-080E96CED8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7965723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B4C89-C428-4F36-8FDF-CBA83375A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Content Performance | Coca-Cola PH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CA4400-54C7-41AC-A2BF-1AAB8FF568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9946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5871381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7865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0485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936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3231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4415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6724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3646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8767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36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cocacolaph (Coca-Cola Philippines) - 2018-04-01 09:00:41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Ngayong Easter Sunday, rejoice with the whole family! KARE-KAREady ka na ba sa celebration kasama ang ice-cold COCA-COLA? #ForeverBagay
#foodgram #Instafood #cocacola #cocacolaph #pinoyfood #Philippines #foodpics #foodie #delicious #tastethefeeling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002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9E959-7295-4ED4-9DBB-94940B85E6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89201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E30E1-46F2-4B31-B085-250206AE2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Coca-Cola PH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728DB9-9673-4349-AFA2-52EAB47790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49655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52877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3517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1318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8228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1633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8396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1258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6456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87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- 2018-04-30 18:31:19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Gates are already open! Watch your favorite bands perform live and come visit the #CokeStudioPH truck here at the #BangusanStreetParty2018. Let's get this party started! 🎶🎸 https://t.co/KrMJmTMycn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981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- 2018-04-29 09:00:13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Can’t keep your eyes open for afternoon classes? Time to #FizzItUp! Have a Coke and get everyone to do the jig! https://t.co/jnqblaQuDc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86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- 2018-04-28 09:00:01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Nakakasabaw kapag puro OT! Chill ka muna kasama ang pamilya this Labor Day weekend with an ice-cold COCA-COLA and your favorite meal. #ForeverBagay
#tastethefeeling #cocacola #pinoyfood #foodie #delicious https://t.co/sKQqZQV1eN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976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B273A1-BA05-46C7-824B-B31BF4E475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7814957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AE0F7-75D8-4DC3-987B-E1E6C97FF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Coca-Cola PH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2ED25F-3C93-4AED-8E6B-EDC41977E1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0577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81557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8906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7058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4403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8734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0544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5825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5685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837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- 2018-04-25 18:05:01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Our #CokeStudioPH artists will be crashing the Bangusan Street Party! ❤ Get ready to celebrate Bangus Festival with us on April 30 and taste the sounds of Pinoy music in Dagupan. 
Visit our event page for more details: https://t.co/TU0Nvbqo98 https://t.co/WHEY1wJnlT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445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- 2018-04-25 13:25:12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Even a big buff titan can’t help but do the jig when he has an ice-cold COCA-COLA. Make it an infinitely exciting afternoon with a COCA-COLA and all your favorite heroes! #FizzItUp https://t.co/y9Tj3qY6sr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249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- 2018-04-24 09:00:01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Adobol ang sarap at saya tuwing kasama ang COKE at favorite meal ng pamilya. Anong luto ng Adobo ang favorite n’yong ka-pair ng ice-cold COKE? #ForeverBagay
#tastethefeeling #cocacola #pinoyfood #foodie #delicious https://t.co/LIEx4wYYNi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269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0EDD11-A834-438D-BD51-A1B89166E0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435159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22E94-26F5-4889-B274-4967C47B8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Coca-Cola PH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7D20CC-BE59-4363-855B-856F8CEA17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3217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13816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2146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6614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3318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4399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0697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4945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3793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541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- 2018-04-18 09:00:02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Annyeong pa ba ang mas sasarap sa classic favorite na fried chicken? Subukan na ang malasang new twist na Korean Fried Chicken! Samahan mo na rin ng #ForeverBagay na COCA-COLA! *finger hearts* https://t.co/BM7FwGeBfg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219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- 2018-04-16 12:00:00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Forever masarap ang luto ni nanay, kaya #ForeverBagay sa ice-cold COCA-COLA! https://t.co/6rwvfR8WDU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998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- 2018-04-15 09:00:02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Happiest birthday to Herbert Hernandez of @moonstar88band!
For more of Herbert and Moonstar88, subscribe to the #CokeStudioPH channel: https://t.co/c4wrf1ell5 https://t.co/sBQNGnIQgr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984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624119-6E68-439C-BDE2-BF4F4388F9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9183147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6802B-3777-496C-98E5-822C529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Coca-Cola PH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958BC2-12D7-4C56-A79F-B67BA19C20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59934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65797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7105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7299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1130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4123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6547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5056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3610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472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- 2018-04-13 21:45:07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Are you also waiting for @subsandwich to come up on stage here at the Metrotent Convention Center? Get your personalized Coke bottles to commemorate this special night and greet them a happy 20th anniversary! #CokeStudioPH https://t.co/GM9bzNk6np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416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- 2018-04-13 14:22:01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Anong PIZZA na? It’s Friday the 13th in April! Load up on positive vibes with the help of your favorite #ForeverBagay meal and ice-cold COCA-COLA. https://t.co/Ehvfp7A5aj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170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- 2018-04-12 15:59:55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Congratulations to these 10 lucky winners of our @subsandwich 20th Anniversary Concert ticket giveaway! You know our #CokeStudioPH artists really well. Thank you for joining and please send us a private message in order to claim your prize. See you there! https://t.co/u9tQw0xKEe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219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CE7AF4-B307-418F-9583-CFE860BA3B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9730601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BFAF4-42F4-489F-AF3F-F0172A511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Coca-Cola PH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C703B5-5AD2-4BA8-91E1-4AB60EE10B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27114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78490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9181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8220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5046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9503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3551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1281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2515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484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- 2018-04-11 17:00:03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Let's celebrate @subsandwich's 20th anniversary! Get free tickets by naming all 5 members of this Coke Studio band. Reply and use the hashtag #CokeStudioPH for a chance to be one of 10 winners who will be receiving 2 SVIP tickets each. Winners will be announced on April 12. #XsX https://t.co/CRDL2G6O18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969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- 2018-04-11 12:24:29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Beef Kaldereta with COCA-COLA na #ForeverBagay para sa loved ones natin na sobrang sarap kasama!!
#tastethefeeling #cocacola #pinoyfood #foodie #delicious #kaldereta https://t.co/AxN9bgQhZE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09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- 2018-04-06 18:37:02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If you                      then #ForeverBagay 
loved me                pa rin tayo
at my...                   at my... https://t.co/DMOiBHsnQZ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873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61387-3F26-4A2B-98A4-5F2DBAEDCA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4610965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A60BF-0E74-43E5-96C2-D54B2E8B2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Coca-Cola PH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864235-B3FA-4546-8B2B-A5725C2F7D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2331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54475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6312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1237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0382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260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8129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526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0688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921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- 2018-04-04 17:03:58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LOVE mo rin ba ang TAPA at COCA-COLA na magkasama? #ForeverBagay
#tastethefeeling #cocacola #pinoyfood #foodie #delicious #tapa https://t.co/Wu1ocCxwk2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738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- 2018-04-03 15:03:01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Magbreak man ang favorite love team mo, nandito pa din ang ice-cold COCA-COLA na swak para sa ulam n'yo. Name a #ForeverBagay meal pairing where you can find true love! https://t.co/wCOdE1RG0l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3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- 2018-04-01 09:12:55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Today is not just April Fools’ Day — it’s also Kian Ransom’s birthday!
Watch his band, @TheRansomCMusic, unite with Gabby Alipe &amp;amp; John Dinopol of Urbandub for one awesome #CokeStudioPH collab: https://t.co/48UwUl1Bsj https://t.co/GdLgJSeU2X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2458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5461C8-3B9B-45A5-ABEC-62CB338FDD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8638985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5974E-4149-46DF-80CB-C9532F5F5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Twitter: Content Performance | Coca-Cola PH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D725E6-5F86-474E-8F80-7275291772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3926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7955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3917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9695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8973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4985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0984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0645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662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410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@CocaColaPH - 2018-04-01 09:00:01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Ngayong Easter Sunday, rejoice with the whole family! KARE-KAREady ka na ba sa celebration kasama ang ice-cold COCA-COLA? #ForeverBagay https://t.co/exdE8MzYkH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419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DAD269-2CC2-42B4-A01A-1796DA6636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6144889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1772</Words>
  <Application>Microsoft Office PowerPoint</Application>
  <PresentationFormat>On-screen Show (4:3)</PresentationFormat>
  <Paragraphs>625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Coke PH Monthly Report Export</vt:lpstr>
      <vt:lpstr>Facebook: Content Performance | Coca-Cola PH - 1 of 14</vt:lpstr>
      <vt:lpstr>Facebook: Content Performance | Coca-Cola PH - 2 of 14</vt:lpstr>
      <vt:lpstr>Facebook: Content Performance | Coca-Cola PH - 3 of 14</vt:lpstr>
      <vt:lpstr>Facebook: Content Performance | Coca-Cola PH - 4 of 14</vt:lpstr>
      <vt:lpstr>Facebook: Content Performance | Coca-Cola PH - 5 of 14</vt:lpstr>
      <vt:lpstr>Facebook: Content Performance | Coca-Cola PH - 6 of 14</vt:lpstr>
      <vt:lpstr>Facebook: Content Performance | Coca-Cola PH - 7 of 14</vt:lpstr>
      <vt:lpstr>Facebook: Content Performance | Coca-Cola PH - 8 of 14</vt:lpstr>
      <vt:lpstr>Facebook: Content Performance | Coca-Cola PH - 9 of 14</vt:lpstr>
      <vt:lpstr>Facebook: Content Performance | Coca-Cola PH - 10 of 14</vt:lpstr>
      <vt:lpstr>Facebook: Content Performance | Coca-Cola PH - 11 of 14</vt:lpstr>
      <vt:lpstr>Facebook: Content Performance | Coca-Cola PH - 12 of 14</vt:lpstr>
      <vt:lpstr>Facebook: Content Performance | Coca-Cola PH - 13 of 14</vt:lpstr>
      <vt:lpstr>Facebook: Content Performance | Coca-Cola PH - 14 of 14</vt:lpstr>
      <vt:lpstr>Instagram: Content Performance | Coca-Cola PH - 1 of 3</vt:lpstr>
      <vt:lpstr>Instagram: Content Performance | Coca-Cola PH - 2 of 3</vt:lpstr>
      <vt:lpstr>Instagram: Content Performance | Coca-Cola PH - 3 of 3</vt:lpstr>
      <vt:lpstr>Twitter: Content Performance | Coca-Cola PH - 1 of 7</vt:lpstr>
      <vt:lpstr>Twitter: Content Performance | Coca-Cola PH - 2 of 7</vt:lpstr>
      <vt:lpstr>Twitter: Content Performance | Coca-Cola PH - 3 of 7</vt:lpstr>
      <vt:lpstr>Twitter: Content Performance | Coca-Cola PH - 4 of 7</vt:lpstr>
      <vt:lpstr>Twitter: Content Performance | Coca-Cola PH - 5 of 7</vt:lpstr>
      <vt:lpstr>Twitter: Content Performance | Coca-Cola PH - 6 of 7</vt:lpstr>
      <vt:lpstr>Twitter: Content Performance | Coca-Cola PH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Coke PH Monthly Report Export</dc:title>
  <dc:creator>Administrator</dc:creator>
  <cp:lastModifiedBy>Administrator</cp:lastModifiedBy>
  <cp:revision>1</cp:revision>
  <dcterms:created xsi:type="dcterms:W3CDTF">2018-05-07T03:20:18Z</dcterms:created>
  <dcterms:modified xsi:type="dcterms:W3CDTF">2018-05-07T03:20:59Z</dcterms:modified>
</cp:coreProperties>
</file>