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07C91-3727-4076-9FA8-E5A7EF3E37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ASEAN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D5FE56-6853-4A65-8688-DE9D2E5198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3209037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EC9C6-6C1C-4C3D-9B35-A2D4BEE6C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ADC4F-974C-4455-B445-AB438330D3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4625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213097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7981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6728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2464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4638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2449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4930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2265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14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58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- 2018-03-30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Yung mga times na magkasama tayo just shows na #ForeverBagay tayo!
Punta na sa Lazada and buy a special Coke bundle to go with your 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5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- 2018-03-29 11:30:01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Masarap ang dishes kung may unique twist. Try the new BULALO ASADO! Classic meal man or food with a twist, #ForeverBagay with an ice-cold COCA-COLA!
(Video courtesy of Rapsa)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219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D8FA9-0F7F-4073-8AE3-A0EF5204B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08235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15D2F-D6DC-4C02-A716-ED4B75C50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2DA66-C647-49C7-8D91-C81DA6375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8678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2192081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6996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6319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155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8989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8616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5108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4110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0547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57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Magpapakabait ngayong linggo? ISDAt true? Treat your family to a #ForeverBagay meal with an ice-cold glass of COKE! 
What meal are you celebrating with this Easter Sunday?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75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- 2018-03-25 13:22:37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Kahit ano man ang nakahain, #ForeverBagay talaga ang COCA-COLA na pagsaluhan sa hapag kainan!
Punta na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648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FBB15-CDA9-415C-BC7A-EFBBE4271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71580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E4824-AEED-432E-BD3B-5E4ECA2C7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0C970-E0E6-49FA-99E9-BDCE8CB783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7645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9801630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4916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898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0601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1866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755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332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325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3985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784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- 2018-03-23 14:06:01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99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- 2018-03-22 18:06:11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lookout for the right food duo? Pair these up with a glass of COCA-COLA and you have the perfect match that's #ForeverBagay!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274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1505A-3B70-4C02-B156-F93939B126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31141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D375B-C96B-4DFD-93B0-5E11C8879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4855E3-0F7B-4944-83DB-505CB9F147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7098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99004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1695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6487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3681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470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791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180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4909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749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62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- 2018-03-19 15:44:10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goes great with a cold glass of COKE? Lahat ng paborito mo!
Punta na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3317016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790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- 2018-03-18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Award-winning ang kahit anong ulam basta't kasama ang ice-cold COCA-COLA! Anong Coke + meal pairing ang bet mo? Show us a photo!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016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409BD-B003-4F2B-9F86-1FB604B6D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48159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B55F3-22EB-4E67-8768-E876CCC6F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39CE1F-7896-4D3A-B71E-99B7F0399E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606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989082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4356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8257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287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6549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413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0715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381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635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79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- 2018-03-15 13:56:05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Sogbu lalo sa unique twist ng classic favorite Bulalo na sinamahan ng Asado. Tikman ang Bulalo Asado with a cold glass of COCA-COLA! #ForeverBagay
Punta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856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E8148-1B90-473C-8B28-E74669B7E6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16474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E58BA-3C9D-4ABA-92A9-ED289CB66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CC06BA-A647-4781-9F95-F805BD05BA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0853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9502334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6686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8395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9601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084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7916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251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257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59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33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- 2018-03-12 17:25:05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Ngayong summer break, IHAW at COCA-COLA ang gustong makasama ng buong pamilya! What’s your favorite grilled dish for the family?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117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- 2018-03-09 13:42:00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 classic favorite na Carbonara, may mas isa-sarap pa pala! Tikman itong unique twist na Egg Carbonara with a cold glass of COCA-COLA. #ForeverBagay 
Punta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027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F9874-A341-4B8C-9B69-0A8D739F9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14216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EF5EA-F518-4AB4-BFB9-50BCC417A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D26F6-1B48-4000-8760-2D872993EA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4471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223888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7672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3589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8407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2969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340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0551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873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4733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84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- 2018-03-07 19:01:50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Movie time ba? WATER you waiting for? Grab a #ForeverBagay meal with an ice-cold COCA-COLA before you head out with the family tonight!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29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- 2018-03-06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Celebrations are best shared with the entire nation! Maraming salamat, Baguio City. We loved your photos with our COCA-COLA float at Panagbenga 2018. Keep the happiness in full bloom, everyone!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746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7C223-D4E4-4A97-B8E4-D11EB3AED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07395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7F12E-139E-4ABE-B50C-E94FD7084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414A34-3F52-4161-B0BB-8F5E0EC322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6636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856974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038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8853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1041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6833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080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0639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6001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194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58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 sa mga nanay, ate, tita, at ninang, araw nila ito! Show them that you love them VEGGIE much! Treat them to a #ForeverBagay meal with COKE. Happy International Women's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2448940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Calling all Autotelic fans —  let’s all wish a happy birthday to their bassist, Pabs Vargas!
Watch more of Autotelic and Ebe Dancel as they perform their #CokeStudioPH collab song, “Bahagi” here: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161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1B217-D085-426C-A0FF-39FD3E2C30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21734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97449-D7FE-405F-8A2C-F1F4B903B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504DA4-E413-4125-AD59-6A6C9F889E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1814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4226899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3786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0214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359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2193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6049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5089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7372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6229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1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- 2018-03-02 18:06:01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Masarap ang dishes kung may unique twist. Try the new BULALO ASADO! Classic meal man or food with a twist, #ForeverBagay with an ice-cold COCA-COLA!
(Video courtesy of Rapsa)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35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- 2018-03-02 12:05:59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 init man o sa lamig, #ForeverBagay ang COCA-COLA sa lahat ng paborito mong pagkain.
Punta na sa LAZADA and get the special COKE bundle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893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22BD0-8E93-4A56-83EC-27E0945C5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90153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7E8C6-426B-410D-9BDA-5AB4DE095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15502F-E94A-455E-8525-2850B780E4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7413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4386305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8556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7749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4982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4712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6622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4092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1778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600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95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- 2018-03-01 13:58:27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51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March 1 marks the magnificent name day of &lt;S&gt;andwich’s guitarist, Diego Castillo!
Greet him now and check out his band’s collab with BP Valenzuela for #CokeStudioPH, “Stutter”. Subscribe here: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74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C9087-D75D-42E4-896B-6D80554C2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76950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EAF64-E62D-4377-AD93-85A4ED68D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1F97DB-220F-493B-956F-4AC34C364A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3746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1045310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8190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6022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4947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7497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559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667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6973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5963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20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- 2018-03-30 09:00:06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Yung mga times na magkasama tayo just shows na #ForeverBagay tayo!
#foodgram #Instafood #yummy #cocacola #cocacolaph #pinoyfood #philippines #foodpics #foodie #delicious #tastethefeeling #pakbet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193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6C840-432B-4C1F-A40F-587123A1D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60736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63C6C-7ED7-4897-910F-149096EF4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965E53-6B28-4044-8D60-464156F4B5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2652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402257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11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826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704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910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4627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8334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444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973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10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- 2018-03-26 09:00:30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Magpapakabait ngayong linggo? ISDAt true? Treat your family to a #ForeverBagay meal with an ice-cold glass of COKE! What meal are you celebrating with this Easter Sunday?
#foodgram #Instafood #cocacola #cocacolaph #pinoyfood #Philippines #foodpics #foodie #delicious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744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39E48-5273-4577-80AB-EDE324A5ED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34386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AEA05-073A-4392-9A6E-2ECF9CBCF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0B81FD-A099-49AD-B1B4-22630E7472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131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427309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0363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1609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2320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1146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4314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889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3867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2716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01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- 2018-03-18 09:01:17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Award-winning ang kahit anong ulam basta't kasama ang ice-cold COCA-COLA! Anong Coke + meal pairing ang bet mo? Show us a photo!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29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- 2018-03-16 07:00:21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Sogbu lalo sa unique twist ng classic favorite Bulalo na sinamahan ng Asado. Tikman ang Bulalo Asado with a cold glass of COCA-COLA!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706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CEA68-98E9-40B5-B9DB-5E9704161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14992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A3F2-19E5-4EF2-92B3-819CBE84F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433883-E18F-4CF3-ABB2-6BBDBE83C2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9958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6712361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4239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954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513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526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5418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947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136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589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19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- 2018-03-12 17:30:40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Ngayong summer break, IHAW at COCA-COLA ang gustong makasama ng buong pamilya! What’s your favorite grilled dish for the family? #ForeverBagay #foodgram, #Instafood, #cocacola, #cocacolaph, #pinoyfood, #Philippines, #foodpics, #foodie, #delicious,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045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49276-C815-42AD-B210-4C3EA7646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90041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2417B-D088-41EC-BBED-A36B59F32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043424-32A0-4F00-A647-791AE2B2A9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7010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861032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7002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0549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5090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974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678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913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5036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2536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49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- 2018-03-09 13:46:02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 classic favorite na Carbonara, may mas isa-sarap pa pala! Tikman itong unique twist na Egg Carbonara with a cold glass of COCA-COLA.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13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- 2018-03-06 09:24:31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Celebrations are best shared with the entire nation! Maraming salamat, Baguio City. We loved your photos with our COCA-COLA float at Panagbenga 2018. Keep the happiness in full bloom, everyone!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08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3D9B9-9B44-4E68-9795-270952F41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37330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B43F9-3351-4FF2-80EB-002F35522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700D95-0FF8-4B54-A74E-E64B6262BA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2628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292760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2256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10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3497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927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276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841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5448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8603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976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- 2018-03-05 09:05:30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 sa mga nanay, ate, tita, at ninang, araw nila ito! Show them that you love them VEGGIE much! Treat them to a #ForeverBagay meal with COKE. Happy International Women's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15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CD07B-D7DC-4150-ACC6-E71458292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59932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BC18E-88B9-440D-982F-B76C02614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1D4B89-3A90-47FF-813C-B1FD991F5F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0507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251462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302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279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435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703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674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6025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6513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525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82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- 2018-03-05 09:04:35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Calling all @autotelicmusic fans —  let’s all wish a happy birthday to their bassist, Pabs Vargas!
Watch more of Autotelic and Ebe Dancel as they perform their #CokeStudioPH collab song, “Bahagi” here: 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463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ABE9A-C084-4439-93AE-9438670C6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10429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95C0F-8D6F-4225-B760-33C233A19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B9D880-7715-4661-9105-0C2B74CE6F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55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2255818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231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883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1517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7523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6383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017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683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797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352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- 2018-03-01 09:00:57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March 1 marks the magnificent name day of @sandwichmanila's guitarist, Diego Castillo!
Greet him now and check out his band’s collab with BP Valenzuela for #CokeStudioPH, “Stutter”. Subscribe here: 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410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2C5E1-8E4D-4D17-99E1-9F0055734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20634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B10C2-CB66-484B-A086-FF446AB34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5428A5-FFB1-41B4-9890-799661D13C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8401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95562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379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8087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9594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580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334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954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805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49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- 2018-03-30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Yung mga times na magkasama tayo just shows na #ForeverBagay tayo!
#tastethefeeling #cocacola #pinoyfood #foodie #delicious #pakbet https://t.co/WzX0CPeGRD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03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- 2018-03-26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Magpapakabait ngayong linggo? ISDAt true? Treat your family to a #ForeverBagay meal with an ice-cold glass of COKE! 
What meal are you celebrating with this Easter Sunday? https://t.co/kv9vAA3MWN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12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- 2018-03-22 18:00:03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 the lookout for the right food duo? Pair these up with a glass of COCA-COLA and you have the perfect match that's #ForeverBagay! https://t.co/Xo8ge2KB2F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562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89BBD-F29F-4AAC-A206-0780AE5D7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07526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C245-1B23-4730-8E18-D1FED5820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98786B-75EC-4DA2-B1FD-7640FFAC23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0147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71019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0759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087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07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5778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978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1040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9465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41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- 2018-03-18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Award-winning ang kahit anong ulam basta't kasama ang ice-cold COCA-COLA! Anong Coke + meal pairing ang bet mo? Show us a photo! #ForeverBagay https://t.co/0XwKZaqKeZ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17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- 2018-03-16 17:03:29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Selfie muna bago kumain with the family! Show us your selfies with your favorite meal + Coke pairing na #ForeverBagay. 📷 https://t.co/ssocL3ofLq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59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- 2018-03-15 13:56:50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Sogbu lalo sa unique twist ng classic favorite Bulalo na sinamahan ng Asado. Tikman ang Bulalo Asado with a cold glass of COCA-COLA! #ForeverBagay https://t.co/wv2E6cFpm5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8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- 2018-03-12 17:28:44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Ngayong summer break, IHAW at COCA-COLA ang gustong makasama ng buong pamilya! What’s your favorite grilled dish for the family? #ForeverBagay https://t.co/dVdOHMmixY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970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0069C-8F1B-4ADB-8B35-33A9AF956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23342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0CBF-7105-429E-A202-9D794F894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7AE3EE-75EC-425D-93BB-7B5A8BF587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3743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30611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407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7418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2075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462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5927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707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178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41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- 2018-03-09 13:34:36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 classic favorite na Carbonara, may mas isa-sarap pa pala! Tikman itong unique twist na Egg Carbonara with a cold glass of COCA-COLA. Ikaw? Ano ang bagong twist sa Carbonara mo? #ForeverBagay https://t.co/zRUWsLLeEo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57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- 2018-03-07 19:03:26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Movie time ba? WATER you waiting for? Grab a #ForeverBagay meal with an ice-cold COCA-COLA before you head out with the family tonight! https://t.co/1gmEjchBC9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54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- 2018-03-06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Celebrations are best shared with the entire nation! Maraming salamat, Baguio City. We loved your photos with our COCA-COLA float at Panagbenga 2018. Keep the happiness in full bloom, everyone! #TasteTheFeeling https://t.co/rDmOrN1u3M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314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C3FF2-0DC8-4AFB-A85D-9FD2687F9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773192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81ADD-6B28-49F0-BD3D-78BD83DC5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F8A2DE-6EA3-4E51-881B-8975592ECC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8643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24331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7753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6014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1453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477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850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333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7648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15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- 2018-03-05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Calling all Autotelic fans —  let’s all wish a happy birthday to their bassist, @Tim0thyEdward!
Watch more of Autotelic and Ebe Dancel as they perform their #CokeStudioPH collab song, “Bahagi” here: https://t.co/c4wrf1ell5 https://t.co/xDIfV9Nd6A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94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- 2018-03-05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sa mga nanay, ate, tita, at ninang, araw nila ito! Show them that you love them VEGGIE much! Treat them to a #ForeverBagay meal with COKE. Happy International Women's Day! https://t.co/L9HyKyXpk0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12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9EAD9-861B-44F3-9320-5A165A4FE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64810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204D-6AB9-4323-9251-9547563D9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235BA0-9FBD-4C5D-9BB4-1C126419C5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917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99330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035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558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4525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849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2095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8623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5665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00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March 1 marks the magnificent name day of Sandwich’s guitarist, @dayglocastillo!
Greet him now and check out his band’s collab with BP Valenzuela for #CokeStudioPH, “Stutter”. Subscribe here: https://t.co/c4wrf1ell5 https://t.co/xTvdeSGFxp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427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47FE5-9E33-4311-8ED1-E3C43F963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104567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1793</Words>
  <Application>Microsoft Office PowerPoint</Application>
  <PresentationFormat>On-screen Show (4:3)</PresentationFormat>
  <Paragraphs>613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ASEAN Monthly Report Export</vt:lpstr>
      <vt:lpstr>Facebook: Content Performance - 1 of 10</vt:lpstr>
      <vt:lpstr>Facebook: Content Performance - 2 of 10</vt:lpstr>
      <vt:lpstr>Facebook: Content Performance - 3 of 10</vt:lpstr>
      <vt:lpstr>Facebook: Content Performance - 4 of 10</vt:lpstr>
      <vt:lpstr>Facebook: Content Performance - 5 of 10</vt:lpstr>
      <vt:lpstr>Facebook: Content Performance - 6 of 10</vt:lpstr>
      <vt:lpstr>Facebook: Content Performance - 7 of 10</vt:lpstr>
      <vt:lpstr>Facebook: Content Performance - 8 of 10</vt:lpstr>
      <vt:lpstr>Facebook: Content Performance - 9 of 10</vt:lpstr>
      <vt:lpstr>Facebook: Content Performance - 10 of 10</vt:lpstr>
      <vt:lpstr>Instagram: Content Performance - 1 of 8</vt:lpstr>
      <vt:lpstr>Instagram: Content Performance - 2 of 8</vt:lpstr>
      <vt:lpstr>Instagram: Content Performance - 3 of 8</vt:lpstr>
      <vt:lpstr>Instagram: Content Performance - 4 of 8</vt:lpstr>
      <vt:lpstr>Instagram: Content Performance - 5 of 8</vt:lpstr>
      <vt:lpstr>Instagram: Content Performance - 6 of 8</vt:lpstr>
      <vt:lpstr>Instagram: Content Performance - 7 of 8</vt:lpstr>
      <vt:lpstr>Instagram: Content Performance - 8 of 8</vt:lpstr>
      <vt:lpstr>Twitter: Content Performance - 1 of 5</vt:lpstr>
      <vt:lpstr>Twitter: Content Performance - 2 of 5</vt:lpstr>
      <vt:lpstr>Twitter: Content Performance - 3 of 5</vt:lpstr>
      <vt:lpstr>Twitter: Content Performance - 4 of 5</vt:lpstr>
      <vt:lpstr>Twitter: Content Performance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ASEAN Monthly Report Export</dc:title>
  <dc:creator>Administrator</dc:creator>
  <cp:lastModifiedBy>Administrator</cp:lastModifiedBy>
  <cp:revision>1</cp:revision>
  <dcterms:created xsi:type="dcterms:W3CDTF">2018-04-05T03:51:44Z</dcterms:created>
  <dcterms:modified xsi:type="dcterms:W3CDTF">2018-04-05T03:52:24Z</dcterms:modified>
</cp:coreProperties>
</file>