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8" r:id="rId21"/>
    <p:sldId id="279" r:id="rId22"/>
    <p:sldId id="280" r:id="rId23"/>
    <p:sldId id="281" r:id="rId24"/>
    <p:sldId id="282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3C20B-7A40-4C47-92BF-13FBD0077A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ASEAN Monthly Report Export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1D9471-7448-4E7F-BE34-A614C6BD9F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Ogilvy &amp; Mather Philippines Inc.</a:t>
            </a:r>
          </a:p>
        </p:txBody>
      </p:sp>
    </p:spTree>
    <p:extLst>
      <p:ext uri="{BB962C8B-B14F-4D97-AF65-F5344CB8AC3E}">
        <p14:creationId xmlns:p14="http://schemas.microsoft.com/office/powerpoint/2010/main" val="815772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2DA29-28DA-4BE7-BF4D-8DC10FF00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A97762-29FD-4176-AAC1-4401C89B90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2316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5407807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05042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1788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4935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9842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3237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4912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2548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239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333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- 2018-03-30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Yung mga times na magkasama tayo just shows na #ForeverBagay tayo!
Punta na sa Lazada and buy a special Coke bundle to go with your eals now: CokeURL.com/CokeLazada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2527023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587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- 2018-03-29 11:30:01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Masarap ang dishes kung may unique twist. Try the new BULALO ASADO! Classic meal man or food with a twist, #ForeverBagay with an ice-cold COCA-COLA!
(Video courtesy of Rapsa)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1726966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2080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BBF4F3-B5DF-4BD5-82C1-E324F87AD7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591768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D3783-9A89-4D2A-A078-FEDEF28B4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990ADA-287F-40D6-85DD-6F8D9E9FE7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75581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9018854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102210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8798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5614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6312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58335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5067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5617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4405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407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- 2018-03-26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Magpapakabait ngayong linggo? ISDAt true? Treat your family to a #ForeverBagay meal with an ice-cold glass of COKE! 
What meal are you celebrating with this Easter Sunday?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1771007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781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- 2018-03-25 13:22:37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Kahit ano man ang nakahain, #ForeverBagay talaga ang COCA-COLA na pagsaluhan sa hapag kainan!
Punta na sa Lazada and buy a special Coke bundle to go with your meals now: CokeURL.com/CokeLazada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1748728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4086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D5780B-6985-4817-8D7F-6E9C2DB37C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3628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D5310-5A7A-40D7-A45D-9889CCB6A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1C27DB-AB65-4C7D-A991-676DABEB0C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0366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1752400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87329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199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4903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4093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7672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7216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7987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3165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668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- 2018-03-23 14:06:01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549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- 2018-03-22 18:06:11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the lookout for the right food duo? Pair these up with a glass of COCA-COLA and you have the perfect match that's #ForeverBagay!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681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FC4B5F-3F65-4760-93A9-1D77D34A40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493564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15828-9B94-4453-8058-25C73E710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01C0A8-2210-4A8D-B0E9-A5F773278C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70306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8874176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48718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031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8490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8018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1340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0808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48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7354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185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- 2018-03-19 15:44:10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 goes great with a cold glass of COKE? Lahat ng paborito mo!
Punta na sa Lazada and buy a special Coke bundle to go with your meals now: CokeURL.com/CokeLazada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3317016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813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- 2018-03-18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Award-winning ang kahit anong ulam basta't kasama ang ice-cold COCA-COLA! Anong Coke + meal pairing ang bet mo? Show us a photo! #ForeverBagay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528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AC368A-7BBB-4D81-90B4-72F4C4446F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16903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46F1E-96B8-45D5-8821-E20549F4A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1AFF26-86D1-4107-9477-83CE8F75E1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1894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7761132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72982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3992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0242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3840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7841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6871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74257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3065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122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- 2018-03-15 13:56:05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Sogbu lalo sa unique twist ng classic favorite Bulalo na sinamahan ng Asado. Tikman ang Bulalo Asado with a cold glass of COCA-COLA! #ForeverBagay
Punta sa Lazada and buy a special Coke bundle to go with your meals now: CokeURL.com/CokeLazada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2972579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408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C44F3D-0064-45C3-BB08-9DA37B5E61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366795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6E96F-7C35-4ED2-967F-B172A9A1B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FA1B5B-74DD-401A-A0AF-0FC4FDDF5C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7020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3434776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12896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8268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0570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02619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3011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956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0316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7990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953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- 2018-03-12 17:25:05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Ngayong summer break, IHAW at COCA-COLA ang gustong makasama ng buong pamilya! What’s your favorite grilled dish for the family? #ForeverBagay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1201876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56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- 2018-03-09 13:42:00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 classic favorite na Carbonara, may mas isa-sarap pa pala! Tikman itong unique twist na Egg Carbonara with a cold glass of COCA-COLA. #ForeverBagay 
Punta sa Lazada and buy a special Coke bundle to go with your meals now: CokeURL.com/CokeLazada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1904720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903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81428E-3D65-471F-BEEE-D6D8B7138C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119496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E1FDC-3C93-4A7B-A9BF-6669DC2E6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5170D6-69D3-4020-A340-6084C4034B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312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9585793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28136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4303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7206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3723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2968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3691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9282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3149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967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- 2018-03-07 19:01:50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Movie time ba? WATER you waiting for? Grab a #ForeverBagay meal with an ice-cold COCA-COLA before you head out with the family tonight!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47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- 2018-03-06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Celebrations are best shared with the entire nation! Maraming salamat, Baguio City. We loved your photos with our COCA-COLA float at Panagbenga 2018. Keep the happiness in full bloom, everyone! #TasteTheFeeling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485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C05500-BD06-41D6-A07B-B2FAFB752F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667403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D36C4-CA35-4763-AAEB-58B83B25C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32587B-440D-4473-9640-1E5B9B9E09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773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554364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83776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6027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0183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8156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412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8441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7663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8906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256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- 2018-03-05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Calling all Autotelic fans —  let’s all wish a happy birthday to their bassist, Pabs Vargas!
Watch more of Autotelic and Ebe Dancel as they perform their #CokeStudioPH collab song, “Bahagi” here: www.youtube.com/CokeStudioPH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112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- 2018-03-05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Para sa mga nanay, ate, tita, at ninang, araw nila ito! Show them that you love them VEGGIE much! Treat them to a #ForeverBagay meal with COKE. Happy International Women's 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2448940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6938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CE285A-040A-4BDE-ADA0-E478A36EA7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182486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E028D-900C-4F64-AB33-6DF68A712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8C011D-432E-48F6-929A-5D3804465B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25570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5661077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70823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1309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7217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23757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8441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3038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1925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1954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285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- 2018-03-02 18:06:01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Masarap ang dishes kung may unique twist. Try the new BULALO ASADO! Classic meal man or food with a twist, #ForeverBagay with an ice-cold COCA-COLA!
(Video courtesy of Rapsa)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3881289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15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- 2018-03-02 12:05:59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 init man o sa lamig, #ForeverBagay ang COCA-COLA sa lahat ng paborito mong pagkain.
Punta na sa LAZADA and get the special COKE bundle now: CokeURL.com/CokeLazada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1688006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3762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6BDBD0-BC62-431B-9A64-DB3D67B73F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09744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422B1-8671-4F23-B115-50EC65E4D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43B863-6300-47FF-BCF3-FEE5B42B34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97681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886839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81292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4107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607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647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282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7686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1811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3947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33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- 2018-03-01 13:58:27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749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- 2018-03-01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March 1 marks the magnificent name day of &lt;S&gt;andwich’s guitarist, Diego Castillo!
Greet him now and check out his band’s collab with BP Valenzuela for #CokeStudioPH, “Stutter”. Subscribe here: www.youtube.com/CokeStudioPH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0012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6300D5-B685-4B1F-9921-F468D5A0DC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401355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C3486-AF37-4043-986C-9EC12D6DA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954995-2393-4ACB-8864-1654B0EFA9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7717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4707137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60686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32682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8952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543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3293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5606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1626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870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131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cocacolaph (Coca-Cola Philippines) - 2018-03-30 09:00:06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Yung mga times na magkasama tayo just shows na #ForeverBagay tayo!
#foodgram #Instafood #yummy #cocacola #cocacolaph #pinoyfood #philippines #foodpics #foodie #delicious #tastethefeeling #pakbet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2048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6CACE8-C662-4D46-85CE-20C53D848B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680536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AE840-E0DB-4A86-8E57-E47B2873C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AFFA36-771E-49FE-A804-41D3B81541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5277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5088665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13670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7923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4816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5137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18471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2975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4810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2393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247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cocacolaph (Coca-Cola Philippines) - 2018-03-26 09:00:30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Magpapakabait ngayong linggo? ISDAt true? Treat your family to a #ForeverBagay meal with an ice-cold glass of COKE! What meal are you celebrating with this Easter Sunday?
#foodgram #Instafood #cocacola #cocacolaph #pinoyfood #Philippines #foodpics #foodie #delicious #tastethefeeling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495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ED0E63-F0E7-433F-BC18-AFA22D32E7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593176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B8992-63D6-45C2-8121-BDDA1C08D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A14E34-52BE-46CD-A844-222A28712F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4054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1467731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6112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4879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6300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2364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7477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0543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6812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6023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981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cocacolaph (Coca-Cola Philippines) - 2018-03-18 09:01:17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Award-winning ang kahit anong ulam basta't kasama ang ice-cold COCA-COLA! Anong Coke + meal pairing ang bet mo? Show us a photo! #ForeverBagay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104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cocacolaph (Coca-Cola Philippines) - 2018-03-16 07:00:21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Sogbu lalo sa unique twist ng classic favorite Bulalo na sinamahan ng Asado. Tikman ang Bulalo Asado with a cold glass of COCA-COLA! #ForeverBagay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001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9788E6-8598-4CC7-9A69-A2DF084EF3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1430393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B97DE-AF8B-49AD-AF26-C6048DA0A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0BAD15-D877-4C6F-8E12-5B116A93CD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13134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0628181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745985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3984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2671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6134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72935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329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2294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7951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177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cocacolaph (Coca-Cola Philippines) - 2018-03-12 17:30:40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Ngayong summer break, IHAW at COCA-COLA ang gustong makasama ng buong pamilya! What’s your favorite grilled dish for the family? #ForeverBagay #foodgram, #Instafood, #cocacola, #cocacolaph, #pinoyfood, #Philippines, #foodpics, #foodie, #delicious, #tastethefeeling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156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49D65F-1759-4D77-AAA3-06CA3C7AAC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9639101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450E2-CAA6-40DF-BE56-A5F8AA689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29D712-B6D5-448F-A79B-AD3D2B9CF7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7308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8815185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170554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4996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3632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5682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5150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2716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4217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4662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589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cocacolaph (Coca-Cola Philippines) - 2018-03-09 13:46:02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 classic favorite na Carbonara, may mas isa-sarap pa pala! Tikman itong unique twist na Egg Carbonara with a cold glass of COCA-COLA. #ForeverBagay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252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cocacolaph (Coca-Cola Philippines) - 2018-03-06 09:24:31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Celebrations are best shared with the entire nation! Maraming salamat, Baguio City. We loved your photos with our COCA-COLA float at Panagbenga 2018. Keep the happiness in full bloom, everyone! #TasteTheFeeling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946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53DCF6-DA5F-41D5-828A-D3CF86024D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6016793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FA817-7BE3-41FC-8758-D2B66BE19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92E390-9542-4892-AC18-32051D0CFB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3686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1001071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41513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2400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152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5987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6087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267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31748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8255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740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cocacolaph (Coca-Cola Philippines) - 2018-03-05 09:05:30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Para sa mga nanay, ate, tita, at ninang, araw nila ito! Show them that you love them VEGGIE much! Treat them to a #ForeverBagay meal with COKE. Happy International Women's 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651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3A426C-CEE3-4CD2-9A59-F34F95173A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689262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23A88-24C1-4FB8-80E1-34A42F279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628187-7AB8-4178-9F5A-DD0EDBFCA7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5381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9748510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39085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846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63197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3353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6187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391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4554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3528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325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cocacolaph (Coca-Cola Philippines) - 2018-03-05 09:04:35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Calling all @autotelicmusic fans —  let’s all wish a happy birthday to their bassist, Pabs Vargas!
Watch more of Autotelic and Ebe Dancel as they perform their #CokeStudioPH collab song, “Bahagi” here: www.youtube.com/CokeStudioPH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892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B25209-947F-4A10-9C7E-3A04B37B51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4025185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6A1FF-3B88-42BC-868A-C2BABD3FF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C3AC75-DFA7-4B0B-B7CC-B37561ADD5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7311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3740647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91078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3272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2895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454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2855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2660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2912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3013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339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cocacolaph (Coca-Cola Philippines) - 2018-03-01 09:00:57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March 1 marks the magnificent name day of @sandwichmanila's guitarist, Diego Castillo!
Greet him now and check out his band’s collab with BP Valenzuela for #CokeStudioPH, “Stutter”. Subscribe here: youtube.com/CokeStudioPH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420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4E10B-7ED8-4346-9BE3-1BB11CAA5C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0003884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38B86-048E-46BB-83CF-B2C423211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1F89A6-67D8-462A-8CCB-5426222EB3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61332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05631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6844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1500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8106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5541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4793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3446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864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874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- 2018-03-30 09:00:02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Yung mga times na magkasama tayo just shows na #ForeverBagay tayo!
#tastethefeeling #cocacola #pinoyfood #foodie #delicious #pakbet https://t.co/WzX0CPeGRD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033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- 2018-03-26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Magpapakabait ngayong linggo? ISDAt true? Treat your family to a #ForeverBagay meal with an ice-cold glass of COKE! 
What meal are you celebrating with this Easter Sunday? https://t.co/kv9vAA3MWN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107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- 2018-03-22 18:00:03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On the lookout for the right food duo? Pair these up with a glass of COCA-COLA and you have the perfect match that's #ForeverBagay! https://t.co/Xo8ge2KB2F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050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F005E3-D338-495C-88DE-94A9385D87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5130524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D99E3-B849-4EAF-A311-1CA642315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6D6016-41FB-4444-8E98-A3E341B235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81868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977455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3070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8525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77246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1022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6723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3937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3642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389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- 2018-03-18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Award-winning ang kahit anong ulam basta't kasama ang ice-cold COCA-COLA! Anong Coke + meal pairing ang bet mo? Show us a photo! #ForeverBagay https://t.co/0XwKZaqKeZ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405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- 2018-03-16 17:03:29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Selfie muna bago kumain with the family! Show us your selfies with your favorite meal + Coke pairing na #ForeverBagay. 📷 https://t.co/ssocL3ofLq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143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- 2018-03-15 13:56:50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Sogbu lalo sa unique twist ng classic favorite Bulalo na sinamahan ng Asado. Tikman ang Bulalo Asado with a cold glass of COCA-COLA! #ForeverBagay https://t.co/wv2E6cFpm5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681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- 2018-03-12 17:28:44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Ngayong summer break, IHAW at COCA-COLA ang gustong makasama ng buong pamilya! What’s your favorite grilled dish for the family? #ForeverBagay https://t.co/dVdOHMmixY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9399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87EB3-31BF-45BC-829C-681206372D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5739284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70754-8298-4168-AF3E-C37CF7A60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E7171E-9750-4A69-BE61-387A2083BA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5298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85287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4403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6815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6477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2361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244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7385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750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533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- 2018-03-09 13:34:36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Ang classic favorite na Carbonara, may mas isa-sarap pa pala! Tikman itong unique twist na Egg Carbonara with a cold glass of COCA-COLA. Ikaw? Ano ang bagong twist sa Carbonara mo? #ForeverBagay https://t.co/zRUWsLLeEo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03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- 2018-03-07 19:03:26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Movie time ba? WATER you waiting for? Grab a #ForeverBagay meal with an ice-cold COCA-COLA before you head out with the family tonight! https://t.co/1gmEjchBC9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0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- 2018-03-06 09:00:02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Celebrations are best shared with the entire nation! Maraming salamat, Baguio City. We loved your photos with our COCA-COLA float at Panagbenga 2018. Keep the happiness in full bloom, everyone! #TasteTheFeeling https://t.co/rDmOrN1u3M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9036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C37B84-426A-4B68-BABD-56955E98E4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9937567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B0705-3BD0-45AE-9A33-CB03E3BAC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A0CA8E-1748-437C-B4DB-6619F5F750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5169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91144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0355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7195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0414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6721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9793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7265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602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116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- 2018-03-05 09:00:02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Calling all Autotelic fans —  let’s all wish a happy birthday to their bassist, @Tim0thyEdward!
Watch more of Autotelic and Ebe Dancel as they perform their #CokeStudioPH collab song, “Bahagi” here: https://t.co/c4wrf1ell5 https://t.co/xDIfV9Nd6A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647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- 2018-03-05 09:00:02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sa mga nanay, ate, tita, at ninang, araw nila ito! Show them that you love them VEGGIE much! Treat them to a #ForeverBagay meal with COKE. Happy International Women's Day! https://t.co/L9HyKyXpk0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421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BF8359-9588-40C1-9DFD-A22AB9AA49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8156080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6118E-E3F1-4BA4-A892-F8777135E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9B36B9-7803-429A-BB24-5C892907BB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8499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24552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9274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7222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5834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3964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1906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1049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6879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678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@CocaColaPH - 2018-03-01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March 1 marks the magnificent name day of Sandwich’s guitarist, @dayglocastillo!
Greet him now and check out his band’s collab with BP Valenzuela for #CokeStudioPH, “Stutter”. Subscribe here: https://t.co/c4wrf1ell5 https://t.co/xTvdeSGFxp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7502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7EC121-F4F0-413F-AA51-6BB78E042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6057680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1793</Words>
  <Application>Microsoft Office PowerPoint</Application>
  <PresentationFormat>On-screen Show (4:3)</PresentationFormat>
  <Paragraphs>613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Calibri</vt:lpstr>
      <vt:lpstr>Arial</vt:lpstr>
      <vt:lpstr>quintly_template</vt:lpstr>
      <vt:lpstr>ASEAN Monthly Report Export</vt:lpstr>
      <vt:lpstr>Facebook: Content Performance - 1 of 10</vt:lpstr>
      <vt:lpstr>Facebook: Content Performance - 2 of 10</vt:lpstr>
      <vt:lpstr>Facebook: Content Performance - 3 of 10</vt:lpstr>
      <vt:lpstr>Facebook: Content Performance - 4 of 10</vt:lpstr>
      <vt:lpstr>Facebook: Content Performance - 5 of 10</vt:lpstr>
      <vt:lpstr>Facebook: Content Performance - 6 of 10</vt:lpstr>
      <vt:lpstr>Facebook: Content Performance - 7 of 10</vt:lpstr>
      <vt:lpstr>Facebook: Content Performance - 8 of 10</vt:lpstr>
      <vt:lpstr>Facebook: Content Performance - 9 of 10</vt:lpstr>
      <vt:lpstr>Facebook: Content Performance - 10 of 10</vt:lpstr>
      <vt:lpstr>Instagram: Content Performance - 1 of 8</vt:lpstr>
      <vt:lpstr>Instagram: Content Performance - 2 of 8</vt:lpstr>
      <vt:lpstr>Instagram: Content Performance - 3 of 8</vt:lpstr>
      <vt:lpstr>Instagram: Content Performance - 4 of 8</vt:lpstr>
      <vt:lpstr>Instagram: Content Performance - 5 of 8</vt:lpstr>
      <vt:lpstr>Instagram: Content Performance - 6 of 8</vt:lpstr>
      <vt:lpstr>Instagram: Content Performance - 7 of 8</vt:lpstr>
      <vt:lpstr>Instagram: Content Performance - 8 of 8</vt:lpstr>
      <vt:lpstr>Twitter: Content Performance - 1 of 5</vt:lpstr>
      <vt:lpstr>Twitter: Content Performance - 2 of 5</vt:lpstr>
      <vt:lpstr>Twitter: Content Performance - 3 of 5</vt:lpstr>
      <vt:lpstr>Twitter: Content Performance - 4 of 5</vt:lpstr>
      <vt:lpstr>Twitter: Content Performance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ASEAN Monthly Report Export</dc:title>
  <dc:creator>Administrator</dc:creator>
  <cp:lastModifiedBy>Administrator</cp:lastModifiedBy>
  <cp:revision>1</cp:revision>
  <dcterms:created xsi:type="dcterms:W3CDTF">2018-04-04T09:37:31Z</dcterms:created>
  <dcterms:modified xsi:type="dcterms:W3CDTF">2018-04-04T09:38:12Z</dcterms:modified>
</cp:coreProperties>
</file>