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0C2FE-9165-4CAC-A340-4D34477913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ASEAN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60C603-F4EB-43FA-BBFE-4770844BCC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2588032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7212-6D42-465C-9A5F-96CE0255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7C86C-E443-43BA-9315-50722A52C7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424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2930348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758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225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576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651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085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337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294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577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70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- 2018-03-30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Yung mga times na magkasama tayo just shows na #ForeverBagay tayo!
Punta na sa Lazada and buy a special Coke bundle to go with your 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88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- 2018-03-29 11:30:01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Masarap ang dishes kung may unique twist. Try the new BULALO ASADO! Classic meal man or food with a twist, #ForeverBagay with an ice-cold COCA-COLA!
(Video courtesy of Rapsa)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120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010D5-02A5-421A-A942-3BD30CB49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57630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C0D44-EAB8-42A7-AE7C-C82EA1FEA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94CF1F-2D15-4005-A508-D6A08E4E0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467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360294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97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04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082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967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0295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929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8297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648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Magpapakabait ngayong linggo? ISDAt true? Treat your family to a #ForeverBagay meal with an ice-cold glass of COKE! 
What meal are you celebrating with this Easter Sunday?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11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- 2018-03-25 13:22:37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Kahit ano man ang nakahain, #ForeverBagay talaga ang COCA-COLA na pagsaluhan sa hapag kainan!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398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B9744-A2F9-4860-A19A-D236D2FD2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99369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E7E36-D723-4B73-8B0D-75D280E97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30EF9-7C18-4C83-B552-9835402844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510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568103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0550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987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414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504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004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2117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2757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044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86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- 2018-03-23 14:06:01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70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- 2018-03-22 18:06:11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lookout for the right food duo? Pair these up with a glass of COCA-COLA and you have the perfect match that's #ForeverBagay!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685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5ACD5-9883-4102-9B61-EE296A11C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1388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0F064-7274-4160-9951-E50D378BD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38F4F-C73F-468F-9638-294EF1C378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659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127271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8468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609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490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03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6004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822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980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5126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9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- 2018-03-19 15:44:10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goes great with a cold glass of COKE? Lahat ng paborito mo!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01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Award-winning ang kahit anong ulam basta't kasama ang ice-cold COCA-COLA! Anong Coke + meal pairing ang bet mo? Show us a photo!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967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40659-A7B4-4975-9275-0FF83BF9C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71156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175EF-40FF-4045-8725-17F77DB5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1F9F3-A735-4A4A-85BE-9553410A3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698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333524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7097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1851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5379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452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740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57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968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144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7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- 2018-03-15 13:56:05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Sogbu lalo sa unique twist ng classic favorite Bulalo na sinamahan ng Asado. Tikman ang Bulalo Asado with a cold glass of COCA-COLA! #ForeverBagay
Punta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7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7DE6F-F9DE-427B-AEDE-F83B6A66D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23461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87F53-A787-46A9-828E-74608092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B2A91-A43D-42A9-A164-29B415E7DE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8846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62931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6064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55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997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7905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644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5420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796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711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33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- 2018-03-12 17:25:05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Ngayong summer break, IHAW at COCA-COLA ang gustong makasama ng buong pamilya! What’s your favorite grilled dish for the family?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87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- 2018-03-09 13:42:00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classic favorite na Carbonara, may mas isa-sarap pa pala! Tikman itong unique twist na Egg Carbonara with a cold glass of COCA-COLA. #ForeverBagay 
Punta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651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F7294-0931-435C-8311-84845DFBF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62719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829EF-7676-4421-A1FB-3554B1212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F6D9C0-CFEA-45D7-8DB3-399881D11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735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95654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6546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6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111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2223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312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640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2519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761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00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- 2018-03-07 19:01:50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Movie time ba? WATER you waiting for? Grab a #ForeverBagay meal with an ice-cold COCA-COLA before you head out with the family tonight!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92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Celebrations are best shared with the entire nation! Maraming salamat, Baguio City. We loved your photos with our COCA-COLA float at Panagbenga 2018. Keep the happiness in full bloom, everyone!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54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BA2CA-14F9-400E-ADB5-352B6898C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61984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CC63E-F0E1-45C7-BAF2-C6B9B46BC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55C0C1-9936-4ED5-B6B6-4A8508835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702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826011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34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676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8530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383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922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694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166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031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54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Calling all Autotelic fans —  let’s all wish a happy birthday to their bassist, Pabs Vargas!
Watch more of Autotelic and Ebe Dancel as they perform their #CokeStudioPH collab song, “Bahagi” here: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14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 sa mga nanay, ate, tita, at ninang, araw nila ito! Show them that you love them VEGGIE much! Treat them to a #ForeverBagay meal with COKE. Happy International Women's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884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E94B9-AF39-4B94-A389-6255CA7F3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65588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A66D-34A4-4B16-8E95-DD27EFECF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852C19-171C-4C6A-834D-9F163F195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11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595002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6449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2014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902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0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192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62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595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469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6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- 2018-03-02 18:06:01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Masarap ang dishes kung may unique twist. Try the new BULALO ASADO! Classic meal man or food with a twist, #ForeverBagay with an ice-cold COCA-COLA!
(Video courtesy of Rapsa)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91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- 2018-03-02 12:05:59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 init man o sa lamig, #ForeverBagay ang COCA-COLA sa lahat ng paborito mong pagkain.
Punta na sa LAZADA and get the special COKE bundle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463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DB949-3AF9-4FDE-BB14-EC5CD6936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37656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D62A0-5367-44C8-AA4B-D1F510D18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1DC6DF-EE36-4B15-8225-088D2C04AA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865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504502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6221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699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563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659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821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5140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854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169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99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- 2018-03-01 13:58:27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7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 1 marks the magnificent name day of &lt;S&gt;andwich’s guitarist, Diego Castillo!
Greet him now and check out his band’s collab with BP Valenzuela for #CokeStudioPH, “Stutter”. Subscribe here: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326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3B440-3BC1-4817-967D-91789D95F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18239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A7DE-C0CC-41ED-8E9A-9ECB30117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35B3B-AB32-404A-939D-F6628275D9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9925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8011196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456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102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992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703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992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082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554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3868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7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- 2018-03-30 09:00:06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Yung mga times na magkasama tayo just shows na #ForeverBagay tayo!
#foodgram #Instafood #yummy #cocacola #cocacolaph #pinoyfood #philippines #foodpics #foodie #delicious #tastethefeeling #pakbet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743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739C3-22F5-408F-A655-B361C51B0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37004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6AAFD-695E-4A2D-B65C-E4D6A0DBC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CD9678-48FB-4F6E-846A-B11F518421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968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2722427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5374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128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446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05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262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3542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230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66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450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- 2018-03-26 09:00:30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Magpapakabait ngayong linggo? ISDAt true? Treat your family to a #ForeverBagay meal with an ice-cold glass of COKE! What meal are you celebrating with this Easter Sunday?
#foodgram #Instafood #cocacola #cocacolaph #pinoyfood #Philippines #foodpics #foodie #delicious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651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A8E08-AA30-49CF-8101-0B785050A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37324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43320-0357-4834-89D4-A0F98714D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9C1B67-7F7A-4129-9A71-DF34DA9497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156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897632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7547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3541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640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3355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6332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352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111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053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4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- 2018-03-18 09:01:17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Award-winning ang kahit anong ulam basta't kasama ang ice-cold COCA-COLA! Anong Coke + meal pairing ang bet mo? Show us a photo!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0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- 2018-03-16 07:00:21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Sogbu lalo sa unique twist ng classic favorite Bulalo na sinamahan ng Asado. Tikman ang Bulalo Asado with a cold glass of COCA-COLA!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44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F06B5-2505-4D3E-AE30-AAC725598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94309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A76F2-EB91-4866-9B5F-34A58E2CC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CDAB4D-996B-4EFE-B4E4-B79CF7B58C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76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13093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7908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997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3856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965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931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497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135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1532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92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- 2018-03-12 17:30:40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Ngayong summer break, IHAW at COCA-COLA ang gustong makasama ng buong pamilya! What’s your favorite grilled dish for the family? #ForeverBagay #foodgram, #Instafood, #cocacola, #cocacolaph, #pinoyfood, #Philippines, #foodpics, #foodie, #delicious,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81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99C3B-F482-4083-BEFC-E74C34DC8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25693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E6107-AA4E-4E3D-86BD-2269259A0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785BE5-DCC8-4F34-815A-3BF355B5B6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6501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568395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935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726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628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181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662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010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5272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044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4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- 2018-03-09 13:46:02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classic favorite na Carbonara, may mas isa-sarap pa pala! Tikman itong unique twist na Egg Carbonara with a cold glass of COCA-COLA.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70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- 2018-03-06 09:24:31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Celebrations are best shared with the entire nation! Maraming salamat, Baguio City. We loved your photos with our COCA-COLA float at Panagbenga 2018. Keep the happiness in full bloom, everyone!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655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DC77A-557F-497E-833C-96D15FDEE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38154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B9226-27B0-4976-85F9-9F538542B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93083-E734-4975-B8BD-E125922F0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5172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62741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6176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938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23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407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353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770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657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043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62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- 2018-03-05 09:05:30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 sa mga nanay, ate, tita, at ninang, araw nila ito! Show them that you love them VEGGIE much! Treat them to a #ForeverBagay meal with COKE. Happy International Women's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564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AAF51-FE02-4C80-971C-801179BF4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63948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2B760-D9C4-4CDA-831E-72A98FE14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355584-4C37-411E-A3CE-A7A1A32A4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533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79533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7945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73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571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358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0706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343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568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352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09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- 2018-03-05 09:04:35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Calling all @autotelicmusic fans —  let’s all wish a happy birthday to their bassist, Pabs Vargas!
Watch more of Autotelic and Ebe Dancel as they perform their #CokeStudioPH collab song, “Bahagi” here: 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105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2186F-CB38-4E5B-9332-8101E3A54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47864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746B-BDE8-4BBC-945C-945FAEEAD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DF7BF6-46B6-47A6-A711-9AC4EDEF2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612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309200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538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648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62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40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872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31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040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227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4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- 2018-03-01 09:00:57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 1 marks the magnificent name day of @sandwichmanila's guitarist, Diego Castillo!
Greet him now and check out his band’s collab with BP Valenzuela for #CokeStudioPH, “Stutter”. Subscribe here: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145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0863D-1AE4-4A74-BC5C-38D278B87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09187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21A7F-5807-48B7-A6AA-D98EC7847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D589EF-AFEF-4C13-A54F-1C2DDDD63E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37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8874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131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5402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095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329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053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470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874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16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- 2018-03-30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Yung mga times na magkasama tayo just shows na #ForeverBagay tayo!
#tastethefeeling #cocacola #pinoyfood #foodie #delicious #pakbet https://t.co/WzX0CPeGRD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- 2018-03-26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Magpapakabait ngayong linggo? ISDAt true? Treat your family to a #ForeverBagay meal with an ice-cold glass of COKE! 
What meal are you celebrating with this Easter Sunday? https://t.co/kv9vAA3MWN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90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- 2018-03-22 18:00:03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 the lookout for the right food duo? Pair these up with a glass of COCA-COLA and you have the perfect match that's #ForeverBagay! https://t.co/Xo8ge2KB2F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90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41FC4-C654-47EE-BBCC-87868D35F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96187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029C-0F55-4289-99D1-291AFB5ED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1F378-BD41-4CCE-BF72-CBF44CB99D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226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27500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35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53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656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822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63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51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9532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06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- 2018-03-18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Award-winning ang kahit anong ulam basta't kasama ang ice-cold COCA-COLA! Anong Coke + meal pairing ang bet mo? Show us a photo! #ForeverBagay https://t.co/0XwKZaqKeZ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5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- 2018-03-16 17:03:29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Selfie muna bago kumain with the family! Show us your selfies with your favorite meal + Coke pairing na #ForeverBagay. 📷 https://t.co/ssocL3ofLq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23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- 2018-03-15 13:56:50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Sogbu lalo sa unique twist ng classic favorite Bulalo na sinamahan ng Asado. Tikman ang Bulalo Asado with a cold glass of COCA-COLA! #ForeverBagay https://t.co/wv2E6cFpm5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4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- 2018-03-12 17:28:44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Ngayong summer break, IHAW at COCA-COLA ang gustong makasama ng buong pamilya! What’s your favorite grilled dish for the family? #ForeverBagay https://t.co/dVdOHMmixY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16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94FED-99E8-40B9-89CF-1676D768D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70264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B054-8F51-4AFC-A8F8-6CD4F0B1B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4AAD3-8CCE-403B-8D5B-4148A750C1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118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21556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145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8359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935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170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656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599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078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76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- 2018-03-09 13:34:36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 classic favorite na Carbonara, may mas isa-sarap pa pala! Tikman itong unique twist na Egg Carbonara with a cold glass of COCA-COLA. Ikaw? Ano ang bagong twist sa Carbonara mo? #ForeverBagay https://t.co/zRUWsLLeEo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0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- 2018-03-07 19:03:26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Movie time ba? WATER you waiting for? Grab a #ForeverBagay meal with an ice-cold COCA-COLA before you head out with the family tonight! https://t.co/1gmEjchBC9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56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- 2018-03-06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Celebrations are best shared with the entire nation! Maraming salamat, Baguio City. We loved your photos with our COCA-COLA float at Panagbenga 2018. Keep the happiness in full bloom, everyone! #TasteTheFeeling https://t.co/rDmOrN1u3M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09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272A4-8A23-41E3-884B-49CD93A18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92731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B3765-55EB-42D3-B0BA-67A720467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5F176D-7082-4A34-9D2A-7C254FAA7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0380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6954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187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492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266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6154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283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186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438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76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- 2018-03-05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Calling all Autotelic fans —  let’s all wish a happy birthday to their bassist, @Tim0thyEdward!
Watch more of Autotelic and Ebe Dancel as they perform their #CokeStudioPH collab song, “Bahagi” here: https://t.co/c4wrf1ell5 https://t.co/xDIfV9Nd6A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0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- 2018-03-05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sa mga nanay, ate, tita, at ninang, araw nila ito! Show them that you love them VEGGIE much! Treat them to a #ForeverBagay meal with COKE. Happy International Women's Day! https://t.co/L9HyKyXpk0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638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EC08E-1000-4075-B2C9-AF3FB23CB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34546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9655D-DC3A-4BD9-AC7C-6D9F5B82F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1B527-96B2-4D3D-98DA-1C78834210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0527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81146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292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9627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45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318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183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5354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690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20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March 1 marks the magnificent name day of Sandwich’s guitarist, @dayglocastillo!
Greet him now and check out his band’s collab with BP Valenzuela for #CokeStudioPH, “Stutter”. Subscribe here: https://t.co/c4wrf1ell5 https://t.co/xTvdeSGFxp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062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B2A94-8046-4777-8E5F-D1ACDEF32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74679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919D1-53C0-4DBD-A0FC-56725CF2B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Coca Cola Singapore Advocacy Score Table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4DDA40-6F77-4A1F-AD56-2AEE18FCFA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850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206352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581011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67357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Distributions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85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100 Plus 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319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Coca Cola 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65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Milo 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Pepsi 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73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Pokka 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350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D9A3E-061C-4C21-A1DA-CFE271E2C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1939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C7DBF-57DA-4ADE-A6AF-2898E6C42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Key Metrics Table with E-Rate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8651B8-506E-407F-A49B-E36A07DC98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7887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124219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7039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1724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2174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3234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1569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5350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6430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06719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4003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44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COCA-COLA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556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72772-D5B8-4BE0-B3E8-1A7010D98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2186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1862</Words>
  <Application>Microsoft Office PowerPoint</Application>
  <PresentationFormat>On-screen Show (4:3)</PresentationFormat>
  <Paragraphs>655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ASEAN Monthly Report Export</vt:lpstr>
      <vt:lpstr>Facebook: Content Performance - 1 of 10</vt:lpstr>
      <vt:lpstr>Facebook: Content Performance - 2 of 10</vt:lpstr>
      <vt:lpstr>Facebook: Content Performance - 3 of 10</vt:lpstr>
      <vt:lpstr>Facebook: Content Performance - 4 of 10</vt:lpstr>
      <vt:lpstr>Facebook: Content Performance - 5 of 10</vt:lpstr>
      <vt:lpstr>Facebook: Content Performance - 6 of 10</vt:lpstr>
      <vt:lpstr>Facebook: Content Performance - 7 of 10</vt:lpstr>
      <vt:lpstr>Facebook: Content Performance - 8 of 10</vt:lpstr>
      <vt:lpstr>Facebook: Content Performance - 9 of 10</vt:lpstr>
      <vt:lpstr>Facebook: Content Performance - 10 of 10</vt:lpstr>
      <vt:lpstr>Instagram: Content Performance - 1 of 8</vt:lpstr>
      <vt:lpstr>Instagram: Content Performance - 2 of 8</vt:lpstr>
      <vt:lpstr>Instagram: Content Performance - 3 of 8</vt:lpstr>
      <vt:lpstr>Instagram: Content Performance - 4 of 8</vt:lpstr>
      <vt:lpstr>Instagram: Content Performance - 5 of 8</vt:lpstr>
      <vt:lpstr>Instagram: Content Performance - 6 of 8</vt:lpstr>
      <vt:lpstr>Instagram: Content Performance - 7 of 8</vt:lpstr>
      <vt:lpstr>Instagram: Content Performance - 8 of 8</vt:lpstr>
      <vt:lpstr>Twitter: Content Performance - 1 of 5</vt:lpstr>
      <vt:lpstr>Twitter: Content Performance - 2 of 5</vt:lpstr>
      <vt:lpstr>Twitter: Content Performance - 3 of 5</vt:lpstr>
      <vt:lpstr>Twitter: Content Performance - 4 of 5</vt:lpstr>
      <vt:lpstr>Twitter: Content Performance - 5 of 5</vt:lpstr>
      <vt:lpstr>Coca Cola Singapore Advocacy Score Table</vt:lpstr>
      <vt:lpstr>FB: Key Metrics Table with E-Rate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ASEAN Monthly Report Export</dc:title>
  <dc:creator>Administrator</dc:creator>
  <cp:lastModifiedBy>Administrator</cp:lastModifiedBy>
  <cp:revision>1</cp:revision>
  <dcterms:created xsi:type="dcterms:W3CDTF">2018-04-03T08:04:44Z</dcterms:created>
  <dcterms:modified xsi:type="dcterms:W3CDTF">2018-04-03T08:05:27Z</dcterms:modified>
</cp:coreProperties>
</file>