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0089E-BA1E-40B9-B842-EED00A2EC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Gender &amp; Age Table | slbenfica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3A29E-0BA4-418C-82CC-48C7C905C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488834"/>
              </p:ext>
            </p:extLst>
          </p:nvPr>
        </p:nvGraphicFramePr>
        <p:xfrm>
          <a:off x="457200" y="1731963"/>
          <a:ext cx="781812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2690408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98509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57534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015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6410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2251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372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198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52308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08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0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054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39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34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9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087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2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42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27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973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109DB-FCA4-44C4-8736-BAE5358665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2489854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9A200-CE8C-4ED1-9A9C-497599FA9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Gender &amp; Age Table | slbenfica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F3DE57-DD0F-4C44-8478-0DA17D184A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186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32077468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6910484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4444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0935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254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7854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9611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6643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51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1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90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5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85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5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34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0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092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8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267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247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0274C-EFDC-4DB9-A5AD-F4FBAFEED8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24503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30E21-2D00-464F-B652-46B574BA5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Gender &amp; Age Table | slbenfica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E5339-964B-4A93-85F9-C4A687659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5388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1680575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3006655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53392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3261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033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094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877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3033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140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50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slbenfica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58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D6AED-3EA5-4E4C-9E80-9FBEB9ED03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07/12/2020 - 06/01/2021</a:t>
            </a:r>
          </a:p>
        </p:txBody>
      </p:sp>
    </p:spTree>
    <p:extLst>
      <p:ext uri="{BB962C8B-B14F-4D97-AF65-F5344CB8AC3E}">
        <p14:creationId xmlns:p14="http://schemas.microsoft.com/office/powerpoint/2010/main" val="633326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422</Words>
  <Application>Microsoft Office PowerPoint</Application>
  <PresentationFormat>On-screen Show (4:3)</PresentationFormat>
  <Paragraphs>222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by Gender &amp; Age Table | slbenfica - 1 of 3</vt:lpstr>
      <vt:lpstr>Instagram Followers by Gender &amp; Age Table | slbenfica - 2 of 3</vt:lpstr>
      <vt:lpstr>Instagram Followers by Gender &amp; Age Table | slbenfica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by Gender &amp; Age Table | slbenfica - 1 of 3</dc:title>
  <dc:creator>Frederik Peiniger</dc:creator>
  <cp:lastModifiedBy>Frederik Peiniger</cp:lastModifiedBy>
  <cp:revision>1</cp:revision>
  <dcterms:created xsi:type="dcterms:W3CDTF">2021-01-07T14:50:05Z</dcterms:created>
  <dcterms:modified xsi:type="dcterms:W3CDTF">2021-01-07T14:51:35Z</dcterms:modified>
</cp:coreProperties>
</file>