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7DF60-AB92-4200-AD34-E0CF31403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slbenfica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14558-1307-4085-9258-404784F64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397259"/>
              </p:ext>
            </p:extLst>
          </p:nvPr>
        </p:nvGraphicFramePr>
        <p:xfrm>
          <a:off x="457200" y="1731963"/>
          <a:ext cx="781812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180362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23550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81289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17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711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33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08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701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89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2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50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21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9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72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8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6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32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8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Mozambique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483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178CF-BC3B-4010-BB37-CFDD7D300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1342204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0AAF-6F53-4E7D-A9AA-EEBEFFC3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slbenfica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41753-7636-4FE9-8200-9B7B9B44C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651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1683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074848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72429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66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169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79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861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363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13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7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8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1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8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1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95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3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3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44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48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468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9DA19-7AC5-435A-A510-17E3A0611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1078313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41FCE-8C06-4C2F-8456-8197544A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slbenfica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A5D25-481C-4127-8E42-7FCA6C7CB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977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968961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21369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3247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10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478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85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36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569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7805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1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56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5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4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6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26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94EAB-8718-417C-8484-51C208E21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4005439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455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by Country Table | slbenfica - 1 of 3</vt:lpstr>
      <vt:lpstr>Instagram Followers by Country Table | slbenfica - 2 of 3</vt:lpstr>
      <vt:lpstr>Instagram Followers by Country Table | slbenfica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by Country Table | slbenfica - 1 of 3</dc:title>
  <dc:creator>Frederik Peiniger</dc:creator>
  <cp:lastModifiedBy>Frederik Peiniger</cp:lastModifiedBy>
  <cp:revision>1</cp:revision>
  <dcterms:created xsi:type="dcterms:W3CDTF">2021-01-07T14:41:20Z</dcterms:created>
  <dcterms:modified xsi:type="dcterms:W3CDTF">2021-01-07T14:43:18Z</dcterms:modified>
</cp:coreProperties>
</file>