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FBC8-427A-8C87-2FABD8788D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FBC8-427A-8C87-2FABD8788D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FBC8-427A-8C87-2FABD8788D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FBC8-427A-8C87-2FABD8788D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FBC8-427A-8C87-2FABD8788D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FBC8-427A-8C87-2FABD8788D1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FBC8-427A-8C87-2FABD8788D1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FBC8-427A-8C87-2FABD8788D1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Sheet1!$J$2</c:f>
            </c:numRef>
          </c:val>
          <c:extLst>
            <c:ext xmlns:c16="http://schemas.microsoft.com/office/drawing/2014/chart" uri="{C3380CC4-5D6E-409C-BE32-E72D297353CC}">
              <c16:uniqueId val="{00000008-FBC8-427A-8C87-2FABD8788D1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Sheet1!$K$2</c:f>
            </c:numRef>
          </c:val>
          <c:extLst>
            <c:ext xmlns:c16="http://schemas.microsoft.com/office/drawing/2014/chart" uri="{C3380CC4-5D6E-409C-BE32-E72D297353CC}">
              <c16:uniqueId val="{00000009-FBC8-427A-8C87-2FABD8788D13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Sheet1!$L$2</c:f>
            </c:numRef>
          </c:val>
          <c:extLst>
            <c:ext xmlns:c16="http://schemas.microsoft.com/office/drawing/2014/chart" uri="{C3380CC4-5D6E-409C-BE32-E72D297353CC}">
              <c16:uniqueId val="{0000000A-FBC8-427A-8C87-2FABD8788D13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Sheet1!$M$2</c:f>
            </c:numRef>
          </c:val>
          <c:extLst>
            <c:ext xmlns:c16="http://schemas.microsoft.com/office/drawing/2014/chart" uri="{C3380CC4-5D6E-409C-BE32-E72D297353CC}">
              <c16:uniqueId val="{0000000B-FBC8-427A-8C87-2FABD8788D13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Sheet1!$N$2</c:f>
            </c:numRef>
          </c:val>
          <c:extLst>
            <c:ext xmlns:c16="http://schemas.microsoft.com/office/drawing/2014/chart" uri="{C3380CC4-5D6E-409C-BE32-E72D297353CC}">
              <c16:uniqueId val="{0000000C-FBC8-427A-8C87-2FABD8788D13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Sheet1!$O$2</c:f>
            </c:numRef>
          </c:val>
          <c:extLst>
            <c:ext xmlns:c16="http://schemas.microsoft.com/office/drawing/2014/chart" uri="{C3380CC4-5D6E-409C-BE32-E72D297353CC}">
              <c16:uniqueId val="{0000000D-FBC8-427A-8C87-2FABD8788D13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Sheet1!$P$2</c:f>
            </c:numRef>
          </c:val>
          <c:extLst>
            <c:ext xmlns:c16="http://schemas.microsoft.com/office/drawing/2014/chart" uri="{C3380CC4-5D6E-409C-BE32-E72D297353CC}">
              <c16:uniqueId val="{0000000E-FBC8-427A-8C87-2FABD8788D13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Sheet1!$Q$2</c:f>
            </c:numRef>
          </c:val>
          <c:extLst>
            <c:ext xmlns:c16="http://schemas.microsoft.com/office/drawing/2014/chart" uri="{C3380CC4-5D6E-409C-BE32-E72D297353CC}">
              <c16:uniqueId val="{0000000F-FBC8-427A-8C87-2FABD8788D13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Sheet1!$R$2</c:f>
            </c:numRef>
          </c:val>
          <c:extLst>
            <c:ext xmlns:c16="http://schemas.microsoft.com/office/drawing/2014/chart" uri="{C3380CC4-5D6E-409C-BE32-E72D297353CC}">
              <c16:uniqueId val="{00000010-FBC8-427A-8C87-2FABD8788D13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Sheet1!$S$2</c:f>
            </c:numRef>
          </c:val>
          <c:extLst>
            <c:ext xmlns:c16="http://schemas.microsoft.com/office/drawing/2014/chart" uri="{C3380CC4-5D6E-409C-BE32-E72D297353CC}">
              <c16:uniqueId val="{00000011-FBC8-427A-8C87-2FABD8788D13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Sheet1!$T$2</c:f>
            </c:numRef>
          </c:val>
          <c:extLst>
            <c:ext xmlns:c16="http://schemas.microsoft.com/office/drawing/2014/chart" uri="{C3380CC4-5D6E-409C-BE32-E72D297353CC}">
              <c16:uniqueId val="{00000012-FBC8-427A-8C87-2FABD8788D13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Sheet1!$U$2</c:f>
            </c:numRef>
          </c:val>
          <c:extLst>
            <c:ext xmlns:c16="http://schemas.microsoft.com/office/drawing/2014/chart" uri="{C3380CC4-5D6E-409C-BE32-E72D297353CC}">
              <c16:uniqueId val="{00000013-FBC8-427A-8C87-2FABD8788D13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Sheet1!$V$2</c:f>
            </c:numRef>
          </c:val>
          <c:extLst>
            <c:ext xmlns:c16="http://schemas.microsoft.com/office/drawing/2014/chart" uri="{C3380CC4-5D6E-409C-BE32-E72D297353CC}">
              <c16:uniqueId val="{00000014-FBC8-427A-8C87-2FABD8788D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5468736"/>
        <c:axId val="265467424"/>
      </c:barChart>
      <c:catAx>
        <c:axId val="26546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67424"/>
        <c:crosses val="autoZero"/>
        <c:auto val="1"/>
        <c:lblAlgn val="ctr"/>
        <c:lblOffset val="100"/>
        <c:noMultiLvlLbl val="0"/>
      </c:catAx>
      <c:valAx>
        <c:axId val="26546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6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F46BA-821D-4836-96C5-E78F6561F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slbenfica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8C5ED5-70C7-48CE-BE86-6A1EECE9FD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2807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D8F5F-9531-4A9E-82F8-6B412F134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01/12/2020 - 31/12/2020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52795-7AE6-48FF-B901-B0381071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64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Demographics | slbenfica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Demographics | slbenfica</dc:title>
  <dc:creator>Frederik Peiniger</dc:creator>
  <cp:lastModifiedBy>Frederik Peiniger</cp:lastModifiedBy>
  <cp:revision>1</cp:revision>
  <dcterms:created xsi:type="dcterms:W3CDTF">2021-01-07T14:39:14Z</dcterms:created>
  <dcterms:modified xsi:type="dcterms:W3CDTF">2021-01-07T14:39:19Z</dcterms:modified>
</cp:coreProperties>
</file>