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A7E40-0CEA-42C2-B041-8BD55462D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Sport Lisboa e Benfica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B82619-FED3-42D5-881F-293B3F1592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7495681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736671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074303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949122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537033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43868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685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44.903710555143 %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028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8.3172570552669 %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697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8.2385626524348 %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241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5.0090983275158 %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160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Mozambique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3.4063556565024 %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498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2.9700008952914 %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920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1.9291533679779 %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642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1.7995357030233 %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615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1.6992003394124 %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005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Cape Verde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1.6796407885635 %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597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2D3E5-A913-4ACD-8EAD-82DA560A5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</p:spTree>
    <p:extLst>
      <p:ext uri="{BB962C8B-B14F-4D97-AF65-F5344CB8AC3E}">
        <p14:creationId xmlns:p14="http://schemas.microsoft.com/office/powerpoint/2010/main" val="1072939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F8E96-73EC-4118-9F96-79CC98965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Sport Lisboa e Benfica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14804B-DC6E-4F71-BD94-A844C0FFF0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9243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523634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379424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513401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292199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15679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867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1.6794982262396 %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895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1.5288953871964 %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750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1.2912154806717 %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812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1.0847852355614 %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993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0.89606123108839 %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865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0.88037937545157 %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374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0.83555778079503 %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76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0.80336720804234 %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781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0.76858200099337 %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282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0.69425000527481 %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035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B3CAF-87BF-4242-846C-F68E01C06D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</p:spTree>
    <p:extLst>
      <p:ext uri="{BB962C8B-B14F-4D97-AF65-F5344CB8AC3E}">
        <p14:creationId xmlns:p14="http://schemas.microsoft.com/office/powerpoint/2010/main" val="1185190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928FD-D863-40D4-B16B-38D92C056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Sport Lisboa e Benfica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07BF6E-9E65-4387-816B-46133EF329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1963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04324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206624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258292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189903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855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839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Luxembourg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0.68960247351335 %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177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0.64640608935008 %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537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0.62122958293677 %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060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0.61666758856969 %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45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0.55245751785308 %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258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EE208-0C33-4652-A2AC-5AAECD8B90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</p:spTree>
    <p:extLst>
      <p:ext uri="{BB962C8B-B14F-4D97-AF65-F5344CB8AC3E}">
        <p14:creationId xmlns:p14="http://schemas.microsoft.com/office/powerpoint/2010/main" val="6894891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276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Fans By Country Table | Sport Lisboa e Benfica - 1 of 3</vt:lpstr>
      <vt:lpstr>Facebook Fans By Country Table | Sport Lisboa e Benfica - 2 of 3</vt:lpstr>
      <vt:lpstr>Facebook Fans By Country Table | Sport Lisboa e Benfica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| Sport Lisboa e Benfica - 1 of 3</dc:title>
  <dc:creator>Frederik Peiniger</dc:creator>
  <cp:lastModifiedBy>Frederik Peiniger</cp:lastModifiedBy>
  <cp:revision>1</cp:revision>
  <dcterms:created xsi:type="dcterms:W3CDTF">2021-01-07T14:25:33Z</dcterms:created>
  <dcterms:modified xsi:type="dcterms:W3CDTF">2021-01-07T14:26:25Z</dcterms:modified>
</cp:coreProperties>
</file>