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27527</c:v>
                </c:pt>
                <c:pt idx="1">
                  <c:v>791988</c:v>
                </c:pt>
                <c:pt idx="2">
                  <c:v>904244</c:v>
                </c:pt>
                <c:pt idx="3">
                  <c:v>415691</c:v>
                </c:pt>
                <c:pt idx="4">
                  <c:v>250733</c:v>
                </c:pt>
                <c:pt idx="5">
                  <c:v>138998</c:v>
                </c:pt>
                <c:pt idx="6">
                  <c:v>127690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EA-42D2-B990-EC77A50723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7150</c:v>
                </c:pt>
                <c:pt idx="1">
                  <c:v>215724</c:v>
                </c:pt>
                <c:pt idx="2">
                  <c:v>309673</c:v>
                </c:pt>
                <c:pt idx="3">
                  <c:v>222774</c:v>
                </c:pt>
                <c:pt idx="4">
                  <c:v>155997</c:v>
                </c:pt>
                <c:pt idx="5">
                  <c:v>94216</c:v>
                </c:pt>
                <c:pt idx="6">
                  <c:v>60121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EA-42D2-B990-EC77A5072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867792"/>
        <c:axId val="270864184"/>
      </c:barChart>
      <c:catAx>
        <c:axId val="27086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64184"/>
        <c:crosses val="autoZero"/>
        <c:auto val="1"/>
        <c:lblAlgn val="ctr"/>
        <c:lblOffset val="100"/>
        <c:noMultiLvlLbl val="0"/>
      </c:catAx>
      <c:valAx>
        <c:axId val="27086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6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EC54D-5C03-4DC0-B318-A590604C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Sport Lisboa e Benfica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B93A7D-D7E7-4FE6-9AE9-A6F8AAA7C9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1190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75F78-BEF3-4B7D-B6FF-37A05D2F3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86A62-3811-498E-B21D-A78EC176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952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Sport Lisboa e Benfica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Sport Lisboa e Benfica</dc:title>
  <dc:creator>Frederik Peiniger</dc:creator>
  <cp:lastModifiedBy>Frederik Peiniger</cp:lastModifiedBy>
  <cp:revision>1</cp:revision>
  <dcterms:created xsi:type="dcterms:W3CDTF">2021-01-07T14:21:23Z</dcterms:created>
  <dcterms:modified xsi:type="dcterms:W3CDTF">2021-01-07T14:21:28Z</dcterms:modified>
</cp:coreProperties>
</file>