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F31E-4757-8FEB-154FB141313B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F31E-4757-8FEB-154FB141313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65616520"/>
        <c:axId val="65618488"/>
      </c:barChart>
      <c:catAx>
        <c:axId val="65616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18488"/>
        <c:crosses val="autoZero"/>
        <c:auto val="1"/>
        <c:lblAlgn val="ctr"/>
        <c:lblOffset val="100"/>
        <c:noMultiLvlLbl val="0"/>
      </c:catAx>
      <c:valAx>
        <c:axId val="65618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5616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1/7/2021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033E3-35FD-4E3E-98E6-39C816091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D2E34A8-A770-46A2-863D-7FFD5E471F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5639093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A370F4-90D7-4D18-89E4-6910BCFF4BC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10/12/2020 - 16/12/2020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D04EE8-5881-48CB-A4CE-A165F9208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987430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All Pages</dc:title>
  <dc:creator>Frederik Peiniger</dc:creator>
  <cp:lastModifiedBy>Frederik Peiniger</cp:lastModifiedBy>
  <cp:revision>1</cp:revision>
  <dcterms:created xsi:type="dcterms:W3CDTF">2021-01-07T14:19:50Z</dcterms:created>
  <dcterms:modified xsi:type="dcterms:W3CDTF">2021-01-07T14:19:54Z</dcterms:modified>
</cp:coreProperties>
</file>