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extLst>
            <c:ext xmlns:c16="http://schemas.microsoft.com/office/drawing/2014/chart" uri="{C3380CC4-5D6E-409C-BE32-E72D297353CC}">
              <c16:uniqueId val="{00000000-058F-4DE2-A8E8-EEFBD92A1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782952"/>
        <c:axId val="255783608"/>
      </c:barChart>
      <c:catAx>
        <c:axId val="25578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83608"/>
        <c:crosses val="autoZero"/>
        <c:auto val="1"/>
        <c:lblAlgn val="ctr"/>
        <c:lblOffset val="100"/>
        <c:noMultiLvlLbl val="0"/>
      </c:catAx>
      <c:valAx>
        <c:axId val="25578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8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CCE3A-33C7-47F0-9224-572309E33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DA9014-FBE0-447A-9DE7-0DE28DD2D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0455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98C07-665E-4EF6-A33B-A12FC1007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09/07/2019 - 08/07/2020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2696E-F148-4F87-BDAB-B6D971D59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0057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by Like/Unlike Source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by Like/Unlike Source | All Pages</dc:title>
  <dc:creator>Frederik Peiniger</dc:creator>
  <cp:lastModifiedBy>Frederik Peiniger</cp:lastModifiedBy>
  <cp:revision>1</cp:revision>
  <dcterms:created xsi:type="dcterms:W3CDTF">2020-07-09T10:54:32Z</dcterms:created>
  <dcterms:modified xsi:type="dcterms:W3CDTF">2020-07-09T10:54:39Z</dcterms:modified>
</cp:coreProperties>
</file>