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616F-42E9-8AAE-0D11BB2AED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616F-42E9-8AAE-0D11BB2AED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854560"/>
        <c:axId val="351855216"/>
      </c:barChart>
      <c:catAx>
        <c:axId val="35185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55216"/>
        <c:crosses val="autoZero"/>
        <c:auto val="1"/>
        <c:lblAlgn val="ctr"/>
        <c:lblOffset val="100"/>
        <c:noMultiLvlLbl val="0"/>
      </c:catAx>
      <c:valAx>
        <c:axId val="35185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854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11F09-10B4-4ED2-AFEF-528C5B724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145DF6-4E7D-4002-8578-388EF7C16B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81489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1663A-6AAA-4839-9A83-F15D27D84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06/09/2018 - 12/09/2018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47CB4-61A5-4BC2-8DD0-5D3FBA34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2896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Pages</dc:title>
  <dc:creator>Administrator</dc:creator>
  <cp:lastModifiedBy>Administrator</cp:lastModifiedBy>
  <cp:revision>1</cp:revision>
  <dcterms:created xsi:type="dcterms:W3CDTF">2018-09-13T17:12:32Z</dcterms:created>
  <dcterms:modified xsi:type="dcterms:W3CDTF">2018-09-13T17:12:37Z</dcterms:modified>
</cp:coreProperties>
</file>