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D8A81-CBC6-4808-A63D-13B4F046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4B197-DD88-48C6-8A4E-4D2F6E94DA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26163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89332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17791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3832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55921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5107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44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66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3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4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73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45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43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0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89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20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5DA76-76D8-4B30-BE75-1917DC04A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2907727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C34E9-909D-4B34-BDF1-68F934A37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1B812-4EB7-4FC4-9DC0-AC474F06D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8396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010247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61214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145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4102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40971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7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0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46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3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72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37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06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89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4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Guinea - Bissau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60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423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A359A-8A44-4358-BB67-653671E26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1215747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DBD20-9505-43A1-971D-B28432842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5E122-52F6-4323-98C2-AA8438099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261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530063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00176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46235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11502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24023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43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53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68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40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4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042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49C34-A7D4-4531-9576-1CA3F5DB6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06/09/2018 - 10/09/2018</a:t>
            </a:r>
          </a:p>
        </p:txBody>
      </p:sp>
    </p:spTree>
    <p:extLst>
      <p:ext uri="{BB962C8B-B14F-4D97-AF65-F5344CB8AC3E}">
        <p14:creationId xmlns:p14="http://schemas.microsoft.com/office/powerpoint/2010/main" val="2803735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271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| All Pages - 1 of 3</vt:lpstr>
      <vt:lpstr>Facebook Fans By Country Table | All Pages - 2 of 3</vt:lpstr>
      <vt:lpstr>Facebook Fans By Country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| All Pages - 1 of 3</dc:title>
  <dc:creator>Administrator</dc:creator>
  <cp:lastModifiedBy>Administrator</cp:lastModifiedBy>
  <cp:revision>1</cp:revision>
  <dcterms:created xsi:type="dcterms:W3CDTF">2018-09-13T14:24:26Z</dcterms:created>
  <dcterms:modified xsi:type="dcterms:W3CDTF">2018-09-13T14:25:37Z</dcterms:modified>
</cp:coreProperties>
</file>