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0A172-FEBC-453A-94B4-81C3B8C0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B5DFD-FD55-4F44-B1F9-EC0F62B3C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322093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484466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0759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175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26518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3784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7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4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255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15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17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30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0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93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34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31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5FEA1-0B05-46A9-A173-97FB478F4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942134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E8F4F-7119-41F5-A09D-4346C4568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D1781D-3F88-4B3A-A93E-AC8989A7B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700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530643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63558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3367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06423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3099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22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21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22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3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6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80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44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70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17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Guinea - Bissau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17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880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397C3-DF50-444A-A8EB-C4F30207E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1708367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D311D-F89D-4DCB-A895-79A34C15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ACBCF-9857-4293-AD4C-4AE065C8D8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196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992756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79109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083465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77486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7642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831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78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12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4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1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834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02E67-069B-4E51-A206-CF58C5300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8235997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271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| All Pages - 1 of 3</vt:lpstr>
      <vt:lpstr>Facebook Fans By Country Table | All Pages - 2 of 3</vt:lpstr>
      <vt:lpstr>Facebook Fans By Country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All Pages - 1 of 3</dc:title>
  <dc:creator>Administrator</dc:creator>
  <cp:lastModifiedBy>Administrator</cp:lastModifiedBy>
  <cp:revision>1</cp:revision>
  <dcterms:created xsi:type="dcterms:W3CDTF">2018-09-13T14:17:59Z</dcterms:created>
  <dcterms:modified xsi:type="dcterms:W3CDTF">2018-09-13T14:19:10Z</dcterms:modified>
</cp:coreProperties>
</file>