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32709</c:v>
                </c:pt>
                <c:pt idx="1">
                  <c:v>280637</c:v>
                </c:pt>
                <c:pt idx="2">
                  <c:v>276522</c:v>
                </c:pt>
                <c:pt idx="3">
                  <c:v>211563</c:v>
                </c:pt>
                <c:pt idx="4">
                  <c:v>134076</c:v>
                </c:pt>
                <c:pt idx="5">
                  <c:v>78498</c:v>
                </c:pt>
                <c:pt idx="6">
                  <c:v>44133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49-4467-B14B-356A7868E0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108596</c:v>
                </c:pt>
                <c:pt idx="1">
                  <c:v>987066</c:v>
                </c:pt>
                <c:pt idx="2">
                  <c:v>706414</c:v>
                </c:pt>
                <c:pt idx="3">
                  <c:v>374126</c:v>
                </c:pt>
                <c:pt idx="4">
                  <c:v>212275</c:v>
                </c:pt>
                <c:pt idx="5">
                  <c:v>116750</c:v>
                </c:pt>
                <c:pt idx="6">
                  <c:v>101309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49-4467-B14B-356A7868E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338792"/>
        <c:axId val="281344040"/>
      </c:barChart>
      <c:catAx>
        <c:axId val="28133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44040"/>
        <c:crosses val="autoZero"/>
        <c:auto val="1"/>
        <c:lblAlgn val="ctr"/>
        <c:lblOffset val="100"/>
        <c:noMultiLvlLbl val="0"/>
      </c:catAx>
      <c:valAx>
        <c:axId val="28134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3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484CB-F469-4DB0-8C6B-BCD6D612D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D435EE-6621-4697-BF6D-EA61CE39F6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2161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D72D3-12EB-408B-A3AD-BFC3F070B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06/09/2018 - 10/09/2018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641DC-E838-43D2-B130-438547A47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3655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All Pages</dc:title>
  <dc:creator>Administrator</dc:creator>
  <cp:lastModifiedBy>Administrator</cp:lastModifiedBy>
  <cp:revision>1</cp:revision>
  <dcterms:created xsi:type="dcterms:W3CDTF">2018-09-13T14:17:19Z</dcterms:created>
  <dcterms:modified xsi:type="dcterms:W3CDTF">2018-09-13T14:17:24Z</dcterms:modified>
</cp:coreProperties>
</file>