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Sauberer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1164</c:v>
                </c:pt>
                <c:pt idx="1">
                  <c:v>1162</c:v>
                </c:pt>
                <c:pt idx="2">
                  <c:v>1162</c:v>
                </c:pt>
                <c:pt idx="3">
                  <c:v>1162</c:v>
                </c:pt>
                <c:pt idx="4">
                  <c:v>1162</c:v>
                </c:pt>
                <c:pt idx="5">
                  <c:v>1162</c:v>
                </c:pt>
                <c:pt idx="6">
                  <c:v>1162</c:v>
                </c:pt>
                <c:pt idx="7">
                  <c:v>1162</c:v>
                </c:pt>
                <c:pt idx="8">
                  <c:v>1163</c:v>
                </c:pt>
                <c:pt idx="9">
                  <c:v>1167</c:v>
                </c:pt>
                <c:pt idx="10">
                  <c:v>1169</c:v>
                </c:pt>
                <c:pt idx="11">
                  <c:v>1171</c:v>
                </c:pt>
                <c:pt idx="12">
                  <c:v>1172</c:v>
                </c:pt>
                <c:pt idx="13">
                  <c:v>1174</c:v>
                </c:pt>
                <c:pt idx="14">
                  <c:v>1175</c:v>
                </c:pt>
                <c:pt idx="15">
                  <c:v>1175</c:v>
                </c:pt>
                <c:pt idx="16">
                  <c:v>1176</c:v>
                </c:pt>
                <c:pt idx="17">
                  <c:v>1177</c:v>
                </c:pt>
                <c:pt idx="18">
                  <c:v>1178</c:v>
                </c:pt>
                <c:pt idx="19">
                  <c:v>1179</c:v>
                </c:pt>
                <c:pt idx="20">
                  <c:v>1180</c:v>
                </c:pt>
                <c:pt idx="21">
                  <c:v>1180</c:v>
                </c:pt>
                <c:pt idx="22">
                  <c:v>1180</c:v>
                </c:pt>
                <c:pt idx="23">
                  <c:v>1181</c:v>
                </c:pt>
                <c:pt idx="24">
                  <c:v>1181</c:v>
                </c:pt>
                <c:pt idx="25">
                  <c:v>1181</c:v>
                </c:pt>
                <c:pt idx="26">
                  <c:v>1181</c:v>
                </c:pt>
                <c:pt idx="27">
                  <c:v>1181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93-408D-BDBD-38C72156BF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789168"/>
        <c:axId val="360789496"/>
      </c:lineChart>
      <c:dateAx>
        <c:axId val="360789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789496"/>
        <c:crosses val="autoZero"/>
        <c:auto val="1"/>
        <c:lblOffset val="100"/>
        <c:baseTimeUnit val="days"/>
      </c:dateAx>
      <c:valAx>
        <c:axId val="360789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789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Sauberer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65-4F61-8D94-45CB1961FB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6776704"/>
        <c:axId val="366783592"/>
      </c:barChart>
      <c:catAx>
        <c:axId val="366776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783592"/>
        <c:crosses val="autoZero"/>
        <c:auto val="1"/>
        <c:lblAlgn val="ctr"/>
        <c:lblOffset val="100"/>
        <c:noMultiLvlLbl val="0"/>
      </c:catAx>
      <c:valAx>
        <c:axId val="366783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776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Sauberer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16-4E69-B6BF-F8229E3B67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6790152"/>
        <c:axId val="366791464"/>
      </c:barChart>
      <c:catAx>
        <c:axId val="366790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791464"/>
        <c:crosses val="autoZero"/>
        <c:auto val="1"/>
        <c:lblAlgn val="ctr"/>
        <c:lblOffset val="100"/>
        <c:noMultiLvlLbl val="0"/>
      </c:catAx>
      <c:valAx>
        <c:axId val="366791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790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Sauberer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8.5501211579860996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9B-4839-BD99-41C2D9E06F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6785888"/>
        <c:axId val="366786544"/>
      </c:barChart>
      <c:catAx>
        <c:axId val="366785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786544"/>
        <c:crosses val="autoZero"/>
        <c:auto val="1"/>
        <c:lblAlgn val="ctr"/>
        <c:lblOffset val="100"/>
        <c:noMultiLvlLbl val="0"/>
      </c:catAx>
      <c:valAx>
        <c:axId val="366786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785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Sauberer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BD-4AE4-959F-2155F3DAED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072280"/>
        <c:axId val="284070640"/>
      </c:barChart>
      <c:catAx>
        <c:axId val="284072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70640"/>
        <c:crosses val="autoZero"/>
        <c:auto val="1"/>
        <c:lblAlgn val="ctr"/>
        <c:lblOffset val="100"/>
        <c:noMultiLvlLbl val="0"/>
      </c:catAx>
      <c:valAx>
        <c:axId val="284070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7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Sauberer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79</c:v>
                </c:pt>
                <c:pt idx="1">
                  <c:v>79</c:v>
                </c:pt>
                <c:pt idx="2">
                  <c:v>79</c:v>
                </c:pt>
                <c:pt idx="3">
                  <c:v>79</c:v>
                </c:pt>
                <c:pt idx="4">
                  <c:v>79</c:v>
                </c:pt>
                <c:pt idx="5">
                  <c:v>79</c:v>
                </c:pt>
                <c:pt idx="6">
                  <c:v>79</c:v>
                </c:pt>
                <c:pt idx="7">
                  <c:v>79</c:v>
                </c:pt>
                <c:pt idx="8">
                  <c:v>79</c:v>
                </c:pt>
                <c:pt idx="9">
                  <c:v>79</c:v>
                </c:pt>
                <c:pt idx="10">
                  <c:v>79</c:v>
                </c:pt>
                <c:pt idx="11">
                  <c:v>79</c:v>
                </c:pt>
                <c:pt idx="12">
                  <c:v>79</c:v>
                </c:pt>
                <c:pt idx="13">
                  <c:v>79</c:v>
                </c:pt>
                <c:pt idx="14">
                  <c:v>79</c:v>
                </c:pt>
                <c:pt idx="15">
                  <c:v>79</c:v>
                </c:pt>
                <c:pt idx="16">
                  <c:v>79</c:v>
                </c:pt>
                <c:pt idx="17">
                  <c:v>79</c:v>
                </c:pt>
                <c:pt idx="18">
                  <c:v>79</c:v>
                </c:pt>
                <c:pt idx="19">
                  <c:v>79</c:v>
                </c:pt>
                <c:pt idx="20">
                  <c:v>79</c:v>
                </c:pt>
                <c:pt idx="21">
                  <c:v>79</c:v>
                </c:pt>
                <c:pt idx="22">
                  <c:v>79</c:v>
                </c:pt>
                <c:pt idx="23">
                  <c:v>79</c:v>
                </c:pt>
                <c:pt idx="24">
                  <c:v>79</c:v>
                </c:pt>
                <c:pt idx="25">
                  <c:v>79</c:v>
                </c:pt>
                <c:pt idx="26">
                  <c:v>79</c:v>
                </c:pt>
                <c:pt idx="27">
                  <c:v>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DE-45E5-B5DC-0F437FCB1F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0637376"/>
        <c:axId val="370635736"/>
      </c:lineChart>
      <c:dateAx>
        <c:axId val="370637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635736"/>
        <c:crosses val="autoZero"/>
        <c:auto val="1"/>
        <c:lblOffset val="100"/>
        <c:baseTimeUnit val="days"/>
      </c:dateAx>
      <c:valAx>
        <c:axId val="370635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637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32F2-4BC8-BCB6-22AC1E0D4D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32F2-4BC8-BCB6-22AC1E0D4D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0630160"/>
        <c:axId val="370632456"/>
      </c:barChart>
      <c:catAx>
        <c:axId val="370630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632456"/>
        <c:crosses val="autoZero"/>
        <c:auto val="1"/>
        <c:lblAlgn val="ctr"/>
        <c:lblOffset val="100"/>
        <c:noMultiLvlLbl val="0"/>
      </c:catAx>
      <c:valAx>
        <c:axId val="370632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630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Sauberer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126.07692307692</c:v>
                </c:pt>
                <c:pt idx="1">
                  <c:v>67.269230769231001</c:v>
                </c:pt>
                <c:pt idx="2">
                  <c:v>45.038461538462002</c:v>
                </c:pt>
                <c:pt idx="3">
                  <c:v>39.923076923076998</c:v>
                </c:pt>
                <c:pt idx="4">
                  <c:v>65.5</c:v>
                </c:pt>
                <c:pt idx="5">
                  <c:v>138.19230769231001</c:v>
                </c:pt>
                <c:pt idx="6">
                  <c:v>320.65384615385</c:v>
                </c:pt>
                <c:pt idx="7">
                  <c:v>422.26923076922998</c:v>
                </c:pt>
                <c:pt idx="8">
                  <c:v>474.26923076922998</c:v>
                </c:pt>
                <c:pt idx="9">
                  <c:v>443.57692307692002</c:v>
                </c:pt>
                <c:pt idx="10">
                  <c:v>433</c:v>
                </c:pt>
                <c:pt idx="11">
                  <c:v>440.38461538462002</c:v>
                </c:pt>
                <c:pt idx="12">
                  <c:v>482.92307692307998</c:v>
                </c:pt>
                <c:pt idx="13">
                  <c:v>472.73076923077002</c:v>
                </c:pt>
                <c:pt idx="14">
                  <c:v>455.34615384615</c:v>
                </c:pt>
                <c:pt idx="15">
                  <c:v>453.23076923077002</c:v>
                </c:pt>
                <c:pt idx="16">
                  <c:v>467.80769230768999</c:v>
                </c:pt>
                <c:pt idx="17">
                  <c:v>465.61538461537998</c:v>
                </c:pt>
                <c:pt idx="18">
                  <c:v>479.11538461537998</c:v>
                </c:pt>
                <c:pt idx="19">
                  <c:v>518.38461538462002</c:v>
                </c:pt>
                <c:pt idx="20">
                  <c:v>556.23076923076997</c:v>
                </c:pt>
                <c:pt idx="21">
                  <c:v>533.80769230768999</c:v>
                </c:pt>
                <c:pt idx="22">
                  <c:v>410.69230769231001</c:v>
                </c:pt>
                <c:pt idx="23">
                  <c:v>240.42307692308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DC-4B4C-BA81-B753627EAC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459464"/>
        <c:axId val="399458152"/>
      </c:lineChart>
      <c:catAx>
        <c:axId val="399459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458152"/>
        <c:crosses val="autoZero"/>
        <c:auto val="1"/>
        <c:lblAlgn val="ctr"/>
        <c:lblOffset val="100"/>
        <c:noMultiLvlLbl val="0"/>
      </c:catAx>
      <c:valAx>
        <c:axId val="399458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459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23EDD-C209-4EF2-8DC6-1A13290A59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8389DA-36BB-4B2F-AA6F-80905F3FF0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1408105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EEFAF-8414-45F6-8B4D-F3370D215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Wichtigste Werte (KPI's) | Autohaus Sauberer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0995F2-71B7-4D52-8198-68424BACC5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9778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836379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629500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42331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28871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764864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214241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930212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968444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44253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19715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903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Sauberer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8.5324 %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494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C27319-48FB-4123-A436-70072D502C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</p:spTree>
    <p:extLst>
      <p:ext uri="{BB962C8B-B14F-4D97-AF65-F5344CB8AC3E}">
        <p14:creationId xmlns:p14="http://schemas.microsoft.com/office/powerpoint/2010/main" val="3415820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E1904-0CC8-430C-B758-6EADBEBB2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 | Autohaus Sauberer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95D18F-DA4A-497B-A12C-5F9E2C1585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06587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174989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82011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0709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9381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0680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12332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9807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1736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615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Sauberer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4621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4F8670-05CE-4AFC-AA91-664B8A4A42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08/29/2018 - 09/28/2018</a:t>
            </a:r>
          </a:p>
        </p:txBody>
      </p:sp>
    </p:spTree>
    <p:extLst>
      <p:ext uri="{BB962C8B-B14F-4D97-AF65-F5344CB8AC3E}">
        <p14:creationId xmlns:p14="http://schemas.microsoft.com/office/powerpoint/2010/main" val="446661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CC47F-B61A-43A2-957E-E41369C92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w. User Post RR | Autohaus Sauberer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7A2BDE-01F5-48E7-AF9A-239F6DF6A5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02543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529043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138850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769531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246645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353244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174994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985021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057253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08269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29556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229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Sauberer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8.5324 %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673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C3036B-C726-48DA-8C29-C9CCD62BED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</p:spTree>
    <p:extLst>
      <p:ext uri="{BB962C8B-B14F-4D97-AF65-F5344CB8AC3E}">
        <p14:creationId xmlns:p14="http://schemas.microsoft.com/office/powerpoint/2010/main" val="1091788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26BC4-4F55-4824-B7D1-BD0FC91D9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Autohaus Sauberer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5DD609-F804-4C4B-A435-5382851B54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2365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A7DE66-3461-48C0-A546-4ED74CF768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EF4BC8-87A1-49BB-9958-9971DEAFD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49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AFC7F-A5BA-4EC3-A48C-14195C2A0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Sauberer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A234A2-3C60-4074-9D8F-2A96F1959E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55327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93580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64845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7475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45095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6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4900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87546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5497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836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Autohaus Sauberer - 2018-09-22 08:07:18 </a:t>
                      </a:r>
                      <a:r>
                        <a:rPr lang="de-DE" sz="1000"/>
                        <a:t> 
 Heute Hausmesse bei Ford&amp;Suzuki Sauberer 09-16h
Ab 11h Spanferkel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4.5763 %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313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Autohaus Sauberer - 2018-09-17 16:46:52 </a:t>
                      </a:r>
                      <a:r>
                        <a:rPr lang="de-DE" sz="1000"/>
                        <a:t> 
 Wir freuen uns auf Deinen Besuch!!!🔝
Teilen erwünscht.😉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7.9932 %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392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Autohaus Sauberer - 2018-09-07 17:00:02 </a:t>
                      </a:r>
                      <a:r>
                        <a:rPr lang="de-DE" sz="1000"/>
                        <a:t> 
 #DasIstDeinFocus 😎
Den neuen Ford Focus mit jeder Menge innovativer Extras, gibt's bei uns nur für kurze Zeit schon ab € 13.990,-. 😱
Mehr Infos gibt's hier 👉 http://bit.ly/ford-focus-aktionsmodell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13.0809 %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896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F7B759-7097-4F39-8F07-BD445CD203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</p:spTree>
    <p:extLst>
      <p:ext uri="{BB962C8B-B14F-4D97-AF65-F5344CB8AC3E}">
        <p14:creationId xmlns:p14="http://schemas.microsoft.com/office/powerpoint/2010/main" val="4207264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A9774-C98E-4EBE-9414-B94A84EFF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Sauberer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FFDC0D-E213-4F25-A9AF-544265834F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0931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77950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33467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9175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96898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6287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778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9058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0934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193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Autohaus Sauberer - 2018-09-22 08:07:18 </a:t>
                      </a:r>
                      <a:r>
                        <a:rPr lang="de-DE" sz="1000"/>
                        <a:t> 
 Heute Hausmesse bei Ford&amp;Suzuki Sauberer 09-16h
Ab 11h Spanferkel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431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Autohaus Sauberer - 2018-09-17 16:46:52 </a:t>
                      </a:r>
                      <a:r>
                        <a:rPr lang="de-DE" sz="1000"/>
                        <a:t> 
 Wir freuen uns auf Deinen Besuch!!!🔝
Teilen erwünscht.😉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574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Autohaus Sauberer - 2018-09-07 17:00:02 </a:t>
                      </a:r>
                      <a:r>
                        <a:rPr lang="de-DE" sz="1000"/>
                        <a:t> 
 #DasIstDeinFocus 😎
Den neuen Ford Focus mit jeder Menge innovativer Extras, gibt's bei uns nur für kurze Zeit schon ab € 13.990,-. 😱
Mehr Infos gibt's hier 👉 http://bit.ly/ford-focus-aktionsmodell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317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27FED3-0E64-483F-8AA3-87A1AB489A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</p:spTree>
    <p:extLst>
      <p:ext uri="{BB962C8B-B14F-4D97-AF65-F5344CB8AC3E}">
        <p14:creationId xmlns:p14="http://schemas.microsoft.com/office/powerpoint/2010/main" val="1380591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0FB3D-C142-4613-A5AD-B831EB54F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 | Autohaus Sauberer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2C64D2-997E-4BE7-8100-1E1E31B11D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63465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DA1F52-235B-4CD0-A36F-59851078E5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8E38BF-F464-4876-A011-80708D7F1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998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C218F-AA9E-47AF-87A6-DFDC4DB30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 | Autohaus Sauberer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95BF38-DF4C-4907-8433-D3A9873EB2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45977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9B6AB4-7E1D-497E-AFAB-C3ACB1F295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21FAA3-DD6D-4818-90DD-F000AEF5F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667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17698-9206-4173-BEB6-39A982EE2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 | Autohaus Sauberer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E50A98-2897-45B7-AEE7-81FC1FD3A1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32292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E6C147-A97A-4D95-A18E-EA2DC09683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504C3D-2476-4ECF-A03E-943100D4E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926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247C9-02DF-4319-889C-85BA10921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 | Autohaus Sauberer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35DC1A-18CD-4E33-BC9B-165AE932FB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40098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F79996-8DA9-4204-ACE0-A31C3D2664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4A0081-AB4B-405F-99CA-35C10E6A7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27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20272-562A-422C-8042-579FC1CFB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Check Ins | Autohaus Sauberer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4EB0C0-1A9C-4367-87F2-F3337E3071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73743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127E0E-92E8-4149-B96B-00747C0640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BB4D62-91C4-431C-AD0C-EE049E765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452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3CD2B-55DB-47BA-8C42-EC0DD582A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 | Autohaus Sauberer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076DE2-7FB2-423D-9166-08072E04AF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21653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47E49A-4369-404C-BA9B-0D7B799B28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A54AC-7054-4EA5-9989-0DC21FDF0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1218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81B29-E036-4BB8-9096-E981C663F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Fans Online | Autohaus Sauberer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00A453-F465-43E1-B93A-0CA4F671A6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17529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4BA517-63D4-4C9A-9AF4-8684B060F2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D8AFC8-7351-45E1-A31C-10B555F75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2984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338</Words>
  <Application>Microsoft Office PowerPoint</Application>
  <PresentationFormat>On-screen Show (4:3)</PresentationFormat>
  <Paragraphs>156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Facebook Page Report</vt:lpstr>
      <vt:lpstr>Wichtigste Werte (KPI's) | Autohaus Sauberer</vt:lpstr>
      <vt:lpstr>Fans (Übersicht) | Autohaus Sauberer</vt:lpstr>
      <vt:lpstr>Facebook Key Metrics Table w. User Post RR | Autohaus Sauberer</vt:lpstr>
      <vt:lpstr>Facebook Fans Total | Autohaus Sauberer</vt:lpstr>
      <vt:lpstr>Eigene Beiträge (Postings) | Autohaus Sauberer</vt:lpstr>
      <vt:lpstr>Eigene Beiträge (Postings) + Reactions | Autohaus Sauberer</vt:lpstr>
      <vt:lpstr>Postings/Wochentag | Autohaus Sauberer</vt:lpstr>
      <vt:lpstr>Postingtypen (Verteilung) | Autohaus Sauberer</vt:lpstr>
      <vt:lpstr>Interaktionsrate/Postingtyp | Autohaus Sauberer</vt:lpstr>
      <vt:lpstr>Antwortzeit | Autohaus Sauberer</vt:lpstr>
      <vt:lpstr>Facebook Check Ins | Autohaus Sauberer</vt:lpstr>
      <vt:lpstr>Fan Demographie | Autohaus Sauberer</vt:lpstr>
      <vt:lpstr>Facebook Page Fans Online | Autohaus Sauberer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2018-09-28T21:20:23Z</dcterms:created>
  <dcterms:modified xsi:type="dcterms:W3CDTF">2018-09-28T21:21:40Z</dcterms:modified>
</cp:coreProperties>
</file>