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MVC Motors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2041</c:v>
                </c:pt>
                <c:pt idx="1">
                  <c:v>2041</c:v>
                </c:pt>
                <c:pt idx="2">
                  <c:v>2044</c:v>
                </c:pt>
                <c:pt idx="3">
                  <c:v>2044</c:v>
                </c:pt>
                <c:pt idx="4">
                  <c:v>2047</c:v>
                </c:pt>
                <c:pt idx="5">
                  <c:v>2052</c:v>
                </c:pt>
                <c:pt idx="6">
                  <c:v>2053</c:v>
                </c:pt>
                <c:pt idx="7">
                  <c:v>2055</c:v>
                </c:pt>
                <c:pt idx="8">
                  <c:v>2056</c:v>
                </c:pt>
                <c:pt idx="9">
                  <c:v>2058</c:v>
                </c:pt>
                <c:pt idx="10">
                  <c:v>2058</c:v>
                </c:pt>
                <c:pt idx="11">
                  <c:v>2060</c:v>
                </c:pt>
                <c:pt idx="12">
                  <c:v>2078</c:v>
                </c:pt>
                <c:pt idx="13">
                  <c:v>2099</c:v>
                </c:pt>
                <c:pt idx="14">
                  <c:v>2118</c:v>
                </c:pt>
                <c:pt idx="15">
                  <c:v>2129</c:v>
                </c:pt>
                <c:pt idx="16">
                  <c:v>2145</c:v>
                </c:pt>
                <c:pt idx="17">
                  <c:v>2162</c:v>
                </c:pt>
                <c:pt idx="18">
                  <c:v>2179</c:v>
                </c:pt>
                <c:pt idx="19">
                  <c:v>2196</c:v>
                </c:pt>
                <c:pt idx="20">
                  <c:v>2208</c:v>
                </c:pt>
                <c:pt idx="21">
                  <c:v>2222</c:v>
                </c:pt>
                <c:pt idx="22">
                  <c:v>2234</c:v>
                </c:pt>
                <c:pt idx="23">
                  <c:v>2254</c:v>
                </c:pt>
                <c:pt idx="24">
                  <c:v>2262</c:v>
                </c:pt>
                <c:pt idx="25">
                  <c:v>2273</c:v>
                </c:pt>
                <c:pt idx="26">
                  <c:v>2278</c:v>
                </c:pt>
                <c:pt idx="27">
                  <c:v>2295</c:v>
                </c:pt>
                <c:pt idx="28">
                  <c:v>2307</c:v>
                </c:pt>
                <c:pt idx="29">
                  <c:v>2314</c:v>
                </c:pt>
                <c:pt idx="30">
                  <c:v>2318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DB-4E57-B1F5-7282960C2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635720"/>
        <c:axId val="359639000"/>
      </c:lineChart>
      <c:dateAx>
        <c:axId val="35963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39000"/>
        <c:crosses val="autoZero"/>
        <c:auto val="1"/>
        <c:lblOffset val="100"/>
        <c:baseTimeUnit val="days"/>
      </c:dateAx>
      <c:valAx>
        <c:axId val="35963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3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MVC Motors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F-42BE-8F20-5334394DA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231064"/>
        <c:axId val="452066136"/>
      </c:barChart>
      <c:catAx>
        <c:axId val="44723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66136"/>
        <c:crosses val="autoZero"/>
        <c:auto val="1"/>
        <c:lblAlgn val="ctr"/>
        <c:lblOffset val="100"/>
        <c:noMultiLvlLbl val="0"/>
      </c:catAx>
      <c:valAx>
        <c:axId val="4520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23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MVC Motors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D-4CA3-AF7B-E6AEBAE78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MVC Motors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8D-4CA3-AF7B-E6AEBAE78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2063184"/>
        <c:axId val="452058592"/>
      </c:barChart>
      <c:catAx>
        <c:axId val="45206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8592"/>
        <c:crosses val="autoZero"/>
        <c:auto val="1"/>
        <c:lblAlgn val="ctr"/>
        <c:lblOffset val="100"/>
        <c:noMultiLvlLbl val="0"/>
      </c:catAx>
      <c:valAx>
        <c:axId val="45205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6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MVC Motors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1.7164747279953001</c:v>
                </c:pt>
                <c:pt idx="1">
                  <c:v>0.63753067253463003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A-4DDF-A8F5-4A38A0E7A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057936"/>
        <c:axId val="452059248"/>
      </c:barChart>
      <c:catAx>
        <c:axId val="45205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9248"/>
        <c:crosses val="autoZero"/>
        <c:auto val="1"/>
        <c:lblAlgn val="ctr"/>
        <c:lblOffset val="100"/>
        <c:noMultiLvlLbl val="0"/>
      </c:catAx>
      <c:valAx>
        <c:axId val="45205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MVC Motors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B3-4E48-BEE2-E0CB487EA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070072"/>
        <c:axId val="452069088"/>
      </c:barChart>
      <c:catAx>
        <c:axId val="45207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69088"/>
        <c:crosses val="autoZero"/>
        <c:auto val="1"/>
        <c:lblAlgn val="ctr"/>
        <c:lblOffset val="100"/>
        <c:noMultiLvlLbl val="0"/>
      </c:catAx>
      <c:valAx>
        <c:axId val="45206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7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MVC Motors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">
                  <c:v>57</c:v>
                </c:pt>
                <c:pt idx="2">
                  <c:v>57</c:v>
                </c:pt>
                <c:pt idx="3">
                  <c:v>57</c:v>
                </c:pt>
                <c:pt idx="4">
                  <c:v>57</c:v>
                </c:pt>
                <c:pt idx="5">
                  <c:v>57</c:v>
                </c:pt>
                <c:pt idx="6">
                  <c:v>57</c:v>
                </c:pt>
                <c:pt idx="7">
                  <c:v>57</c:v>
                </c:pt>
                <c:pt idx="8">
                  <c:v>57</c:v>
                </c:pt>
                <c:pt idx="9">
                  <c:v>57</c:v>
                </c:pt>
                <c:pt idx="10">
                  <c:v>57</c:v>
                </c:pt>
                <c:pt idx="11">
                  <c:v>57</c:v>
                </c:pt>
                <c:pt idx="12">
                  <c:v>57</c:v>
                </c:pt>
                <c:pt idx="13">
                  <c:v>57</c:v>
                </c:pt>
                <c:pt idx="14">
                  <c:v>57</c:v>
                </c:pt>
                <c:pt idx="15">
                  <c:v>57</c:v>
                </c:pt>
                <c:pt idx="16">
                  <c:v>57</c:v>
                </c:pt>
                <c:pt idx="17">
                  <c:v>57</c:v>
                </c:pt>
                <c:pt idx="18">
                  <c:v>57</c:v>
                </c:pt>
                <c:pt idx="19">
                  <c:v>57</c:v>
                </c:pt>
                <c:pt idx="20">
                  <c:v>57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57</c:v>
                </c:pt>
                <c:pt idx="29">
                  <c:v>57</c:v>
                </c:pt>
                <c:pt idx="30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95-43E0-B21C-F73A357CC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078272"/>
        <c:axId val="452069416"/>
      </c:lineChart>
      <c:dateAx>
        <c:axId val="45207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69416"/>
        <c:crosses val="autoZero"/>
        <c:auto val="1"/>
        <c:lblOffset val="100"/>
        <c:baseTimeUnit val="days"/>
      </c:dateAx>
      <c:valAx>
        <c:axId val="45206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7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55</c:v>
                </c:pt>
                <c:pt idx="2">
                  <c:v>207</c:v>
                </c:pt>
                <c:pt idx="3">
                  <c:v>177</c:v>
                </c:pt>
                <c:pt idx="4">
                  <c:v>117</c:v>
                </c:pt>
                <c:pt idx="5">
                  <c:v>43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E5-48D5-A543-EA29D967E3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46</c:v>
                </c:pt>
                <c:pt idx="1">
                  <c:v>282</c:v>
                </c:pt>
                <c:pt idx="2">
                  <c:v>500</c:v>
                </c:pt>
                <c:pt idx="3">
                  <c:v>415</c:v>
                </c:pt>
                <c:pt idx="4">
                  <c:v>280</c:v>
                </c:pt>
                <c:pt idx="5">
                  <c:v>113</c:v>
                </c:pt>
                <c:pt idx="6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E5-48D5-A543-EA29D967E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086800"/>
        <c:axId val="452087128"/>
      </c:barChart>
      <c:catAx>
        <c:axId val="45208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87128"/>
        <c:crosses val="autoZero"/>
        <c:auto val="1"/>
        <c:lblAlgn val="ctr"/>
        <c:lblOffset val="100"/>
        <c:noMultiLvlLbl val="0"/>
      </c:catAx>
      <c:valAx>
        <c:axId val="45208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MVC Motors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399.6</c:v>
                </c:pt>
                <c:pt idx="1">
                  <c:v>234.4</c:v>
                </c:pt>
                <c:pt idx="2">
                  <c:v>149.69999999999999</c:v>
                </c:pt>
                <c:pt idx="3">
                  <c:v>119.9</c:v>
                </c:pt>
                <c:pt idx="4">
                  <c:v>143.43333333333001</c:v>
                </c:pt>
                <c:pt idx="5">
                  <c:v>278.26666666667001</c:v>
                </c:pt>
                <c:pt idx="6">
                  <c:v>498.06666666667002</c:v>
                </c:pt>
                <c:pt idx="7">
                  <c:v>686.16666666667004</c:v>
                </c:pt>
                <c:pt idx="8">
                  <c:v>871.76666666666995</c:v>
                </c:pt>
                <c:pt idx="9">
                  <c:v>860.29032258065001</c:v>
                </c:pt>
                <c:pt idx="10">
                  <c:v>870.51612903225998</c:v>
                </c:pt>
                <c:pt idx="11">
                  <c:v>889.12903225805996</c:v>
                </c:pt>
                <c:pt idx="12">
                  <c:v>949.80645161289999</c:v>
                </c:pt>
                <c:pt idx="13">
                  <c:v>912.54838709677006</c:v>
                </c:pt>
                <c:pt idx="14">
                  <c:v>900.38709677419001</c:v>
                </c:pt>
                <c:pt idx="15">
                  <c:v>909.93548387096996</c:v>
                </c:pt>
                <c:pt idx="16">
                  <c:v>930.16129032258004</c:v>
                </c:pt>
                <c:pt idx="17">
                  <c:v>958.67741935484003</c:v>
                </c:pt>
                <c:pt idx="18">
                  <c:v>975.90322580645</c:v>
                </c:pt>
                <c:pt idx="19">
                  <c:v>998.87096774194004</c:v>
                </c:pt>
                <c:pt idx="20">
                  <c:v>1041.9032258064999</c:v>
                </c:pt>
                <c:pt idx="21">
                  <c:v>1042.4516129031999</c:v>
                </c:pt>
                <c:pt idx="22">
                  <c:v>920.41935483870998</c:v>
                </c:pt>
                <c:pt idx="23">
                  <c:v>656.87096774194004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73-4940-A4AA-090B44C80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051704"/>
        <c:axId val="452053344"/>
      </c:lineChart>
      <c:catAx>
        <c:axId val="45205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3344"/>
        <c:crosses val="autoZero"/>
        <c:auto val="1"/>
        <c:lblAlgn val="ctr"/>
        <c:lblOffset val="100"/>
        <c:noMultiLvlLbl val="0"/>
      </c:catAx>
      <c:valAx>
        <c:axId val="45205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5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E6C2E-0EAD-44F9-9677-776A0FE1EA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C34BF0-748F-444F-B74A-8CAD661212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255195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324A-DCA5-4D56-A8E8-F5C4CC2F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MVC Motors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952C2-20F0-47CF-B527-23F358E95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485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55779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6021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6982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6902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0684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5158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2956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2501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7655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2658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7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MVC Motors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06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703DE-D2C3-496E-972A-0023539BE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4249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C98A8-9FA7-442B-9B58-6E6092D24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Fans (Übersicht) | MVC Motors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2981DB-61F7-4029-9BD9-1F0640C54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296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2320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5700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106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480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237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66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764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37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8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MVC Motors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401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FC25C-8469-49F1-9A1A-B2ECAD424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568686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41DDE-0573-4EA2-A25B-B2D306BA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MVC Motors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BDF73-65A5-4205-91EF-7C4B8FF26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729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57031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7504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8143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8924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8473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1705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6598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6827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6605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989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3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MVC Motors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555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FB020-944E-4EF0-B8FA-0CF22924B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5632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21ED-0CE0-4990-850D-DABDF3B79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MVC Motors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052B40-0372-4889-8F6E-A7087485C9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4660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08AC5-CE87-4EFC-BBC7-06D43AE1B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ACD28-F1F2-4555-8371-FA8FA312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751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F4D2-4930-4096-ACD0-24B6D5B8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MVC Motors GmbH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AA9C0-DE2B-4054-99CE-08D3F89D9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507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439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543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468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244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92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111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626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30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9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- 2018-08-31 21:00:19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Ford feiert im August die Produktion des 10-Millionsten-Mustang. 🎉
Wir gratulieren und freuen uns auf die nächsten 10-Millionen.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46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- 2018-08-29 19:00:46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Polestar 1 feiert sein Nordamerika-Debüt. 😍
Auf der Monterey Car Week von 23. bis 26. August feierte das 2+2-sitzige Performance-Hybridcoupé seine Nordamerika-Premiere. 🔥 Zu bestaunen war er in der Monterey Bay an der Pazifikküste und beim prestigeträchtigen Concours d'Elegance von Pebble Beach.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2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- 2018-08-27 21:00:01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Standortleiter Martin Wahl vom Standort Brunn schickt schöne Urlaubsgrüße aus San Gimignano! ✨
Ein kleiner Ausflug mit dem Alfa Romeo Stelvio in den Ort mit dem besten Eis der Welt. 🍨🍦☀️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484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8EF9D-695E-41CD-972E-59F459D4E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38927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09B4A-41CA-4FDE-BBCB-3CCD38DCA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MVC Motors GmbH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0AB89-8BE1-43F7-9B4F-57D199A6F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2975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83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613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109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402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947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697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107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76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7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- 2018-08-25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hilft teure Reparaturen zu vermeiden. 🙌
Die innovative Schlaglocherkennung reduziert störende Fahrbahnunebenheiten und beugt damit Schäden vor. 💥 Mehr Informationen zu dem neuen Ford Focus findest Du hier 👉 http://bit.ly/2OhHFgh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33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- 2018-08-23 07:00:01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Erlebnis für die Sinne: Das Volvo S90 Ambience-Concept. ✨
Volvo enthüllte das S90 Ambience Concept: eine einmalige Erfahrung, die mit optischen Eindrücken, Klängen und Düften automobilen Luxus neu definiert.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- 2018-08-21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unserem Standort Wien West wurde vor Kurzem der erste Fiesta ST ausgeliefert. 😎
Der serienmäßige Klappenauspuff ist nur eines von vielen Schmankerln die der Flitzer mit sich bringt.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45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E93F2-97EC-41BF-A8D0-4F6543D33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5136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45BAD-7672-49CD-988A-21DD1F271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MVC Motors GmbH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1BC97-401D-403A-8489-344C2C22B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349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5991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784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064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025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623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652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7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434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4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- 2018-08-17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der berühmtesten Verfolgungsjagden der Filmgeschichte wurde wiederholt. 🔥
Beim diesjährigen Festival of Speed in Goodwood traten die originalen Filmfahrzeuge aus Bullitt erneut gegeneinander an: Mustang GT 390 🆚 Dodge Charger R/T 440. 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18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- 2018-08-15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Volvo XC40 ist Car of the Year 2018! 🎉
Du willst den Testsieger probefahren? Dann schreib' uns eine Nachricht.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5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- 2018-08-13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Neue Flitzer für die Fahrschule U3ver. 🚗💨
Die zukünftigen Fahrschüler können ab jetzt mit 9 nigelnagelneuen Ford Fiesta ihre Fahrstunden absolvieren. 😍👇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3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- 2018-08-12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[TON AN 👆] Soundcheck beim neuen Ford Fiesta ST. 🎵
Du willst den Sound des Klappenauspuffs live erleben? Schreib' uns eine Nachricht und vereinbare eine Probefahrt.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25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6EE1D-3561-4AD3-8AF2-17F934D5C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229001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4E9C1-DE42-4C28-9CD2-0D808D1AD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MVC Motors GmbH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B7046-1320-423A-AB93-764A49112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935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69970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066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255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395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583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206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45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116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0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- 2018-08-11 19:00:00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stellt sich in puncto Technologie und Fahrerlebnis an die Spitze des Kompaktwagen-Segments. Und uuuuur fesch ist er auch 😉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- 2018-08-11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Fiesta ST bewältigt alle Herausforderungen. 🔥
Das beweist die Fahrt auf einer der ungewöhnlichsten Teststrecken der Welt: 400 Meter unter der Erde. ⬇️🌍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90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- 2018-08-09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Pakete direkt in's Auto geliefert? 📦➡️🚗 Amazon und Volvo Cars machen's möglich!
Die beiden Konzerne machen gemeinsame Sache und arbeiten im Sinne der Bewohner der USA bereits zusammen. 🇺🇸
Wir halten euch auf dem Laufenden, ob und ab wann diese Option auch in Österreich verfügbar sein wird. 🇦🇹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10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5439C-9722-4746-8C69-B5C7E8A77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560650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7FD29-B4A1-4259-AC0F-5B00E623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MVC Motors GmbH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41DB9-8C33-429C-9398-CF804C318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68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333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907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2151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8564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770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686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528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687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72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- 2018-08-07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weltweit schnellste Wassermelone gibt's bei MVC in der #Brünnerstraße. 😂🍉
Unser Standortleiter Dario rettet eine frische Wassermelone aus der Hitze nach Hause im Ford Mustang. Schneller geht's nicht. 😎👇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56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- 2018-08-03 19:00:01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und der Volvo XC40 überzeugen erneut. 😎
Auch beim ÖAMTC-Crahtest erhalten der 🇸🇪 SUV XC40 und der brandneue Ford Focus, trotz strengerer Vorgaben die Top-Bewertung von ⭐⭐⭐⭐⭐.
Mehr dazu erfährst du bei ÖAMTC selbst 👉 http://bit.ly/2Ok3c86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8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- 2018-08-01 15:00:02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bringt Google-Dienste ins Auto. 💪
In der nächsten Generation des Volvo Bediensystems Sensus soll der sprachgesteuerte Google-Assistant und einige weitere Dienste wie der Google Play Store und Google Maps integriert werden. 🗺️✨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489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B72D7-6E96-4A08-A0D3-A65D1ECA0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5240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699AF-C8EB-4AC5-A451-6A2647849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64A8C-A69A-421A-B6DE-2212A6D2D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07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44767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910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59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38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405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667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62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395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62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- 2018-08-31 21:00:19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Ford feiert im August die Produktion des 10-Millionsten-Mustang. 🎉
Wir gratulieren und freuen uns auf die nächsten 10-Millionen.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6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- 2018-08-29 19:00:46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Polestar 1 feiert sein Nordamerika-Debüt. 😍
Auf der Monterey Car Week von 23. bis 26. August feierte das 2+2-sitzige Performance-Hybridcoupé seine Nordamerika-Premiere. 🔥 Zu bestaunen war er in der Monterey Bay an der Pazifikküste und beim prestigeträchtigen Concours d'Elegance von Pebble Beach.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03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4796B-2396-4301-B152-40D1A6053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65556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BB954-58A3-4C28-BA96-74BB74BE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D577D-0334-448B-B669-8A8D652C81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592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1926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690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987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15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921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343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164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34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82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- 2018-08-27 21:00:01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Standortleiter Martin Wahl vom Standort Brunn schickt schöne Urlaubsgrüße aus San Gimignano! ✨
Ein kleiner Ausflug mit dem Alfa Romeo Stelvio in den Ort mit dem besten Eis der Welt. 🍨🍦☀️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2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- 2018-08-25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hilft teure Reparaturen zu vermeiden. 🙌
Die innovative Schlaglocherkennung reduziert störende Fahrbahnunebenheiten und beugt damit Schäden vor. 💥 Mehr Informationen zu dem neuen Ford Focus findest Du hier 👉 http://bit.ly/2OhHFgh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43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9AF9-98A8-477A-A3E4-B096FF2D0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75343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25B51-3A17-497F-A8D9-3AFE7CB8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B765C-9851-4F0E-A6A8-32A6F0827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006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56008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103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808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779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7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575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609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90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0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- 2018-08-23 07:00:01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Erlebnis für die Sinne: Das Volvo S90 Ambience-Concept. ✨
Volvo enthüllte das S90 Ambience Concept: eine einmalige Erfahrung, die mit optischen Eindrücken, Klängen und Düften automobilen Luxus neu definiert.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55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- 2018-08-21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unserem Standort Wien West wurde vor Kurzem der erste Fiesta ST ausgeliefert. 😎
Der serienmäßige Klappenauspuff ist nur eines von vielen Schmankerln die der Flitzer mit sich bringt.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88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CC74A-6E8C-4803-8F3B-A6F1A7180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144834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FA2D-68E9-47A2-B30F-AD05BFB81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CC95B-07FA-4973-8E3E-B7AFEF9F6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149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70135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86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187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158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51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14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861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09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9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- 2018-08-17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der berühmtesten Verfolgungsjagden der Filmgeschichte wurde wiederholt. 🔥
Beim diesjährigen Festival of Speed in Goodwood traten die originalen Filmfahrzeuge aus Bullitt erneut gegeneinander an: Mustang GT 390 🆚 Dodge Charger R/T 440. 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29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- 2018-08-15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Volvo XC40 ist Car of the Year 2018! 🎉
Du willst den Testsieger probefahren? Dann schreib' uns eine Nachricht.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50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- 2018-08-13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Neue Flitzer für die Fahrschule U3ver. 🚗💨
Die zukünftigen Fahrschüler können ab jetzt mit 9 nigelnagelneuen Ford Fiesta ihre Fahrstunden absolvieren. 😍👇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44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63E18-5C08-4DF5-BFB5-09EE63ED9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17355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2D441-6F79-4C6B-8877-B07196F6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00C3B-69C9-400C-97CC-7E9B658C0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388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55719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481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259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53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507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103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039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75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73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- 2018-08-12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[TON AN 👆] Soundcheck beim neuen Ford Fiesta ST. 🎵
Du willst den Sound des Klappenauspuffs live erleben? Schreib' uns eine Nachricht und vereinbare eine Probefahrt.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0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- 2018-08-11 19:00:00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stellt sich in puncto Technologie und Fahrerlebnis an die Spitze des Kompaktwagen-Segments. Und uuuuur fesch ist er auch 😉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67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- 2018-08-11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Fiesta ST bewältigt alle Herausforderungen. 🔥
Das beweist die Fahrt auf einer der ungewöhnlichsten Teststrecken der Welt: 400 Meter unter der Erde. ⬇️🌍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130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1FDC8-EE4B-4DB4-81DD-F92BD5732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553164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3EEA3-C720-447D-9ACE-23287D4D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53144-79B1-48F9-9A7A-576E3E0FA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2538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61717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341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662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939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867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54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252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61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1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- 2018-08-09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Pakete direkt in's Auto geliefert? 📦➡️🚗 Amazon und Volvo Cars machen's möglich!
Die beiden Konzerne machen gemeinsame Sache und arbeiten im Sinne der Bewohner der USA bereits zusammen. 🇺🇸
Wir halten euch auf dem Laufenden, ob und ab wann diese Option auch in Österreich verfügbar sein wird. 🇦🇹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9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- 2018-08-07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weltweit schnellste Wassermelone gibt's bei MVC in der #Brünnerstraße. 😂🍉
Unser Standortleiter Dario rettet eine frische Wassermelone aus der Hitze nach Hause im Ford Mustang. Schneller geht's nicht. 😎👇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32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D3E3C-FEFD-4B0D-9D1E-9A9565ED0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134476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FF0E3-927C-40B6-BD19-2BF1658F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MVC Motors GmbH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6B533-136C-4248-99F4-C7DB22F02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23889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378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55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308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399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65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865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375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- 2018-08-03 19:00:01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und der Volvo XC40 überzeugen erneut. 😎
Auch beim ÖAMTC-Crahtest erhalten der 🇸🇪 SUV XC40 und der brandneue Ford Focus, trotz strengerer Vorgaben die Top-Bewertung von ⭐⭐⭐⭐⭐.
Mehr dazu erfährst du bei ÖAMTC selbst 👉 http://bit.ly/2Ok3c86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2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- 2018-08-01 15:00:02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bringt Google-Dienste ins Auto. 💪
In der nächsten Generation des Volvo Bediensystems Sensus soll der sprachgesteuerte Google-Assistant und einige weitere Dienste wie der Google Play Store und Google Maps integriert werden. 🗺️✨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7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CEBC8-1F9E-4A9E-924B-144F7A0CD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13379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A7A5F-5909-4BFA-B781-F0539F92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Postings/Wochentag | MVC Motors GmbH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F9A7A8-589E-48EF-BE1F-A7705E9E9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830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9EF7B-7814-4991-86D8-B4D5225BD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0202B-AC61-45B0-BBA6-009276BF7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840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AA0C-272F-4BE4-85EF-C612CDE75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Postingtypen (Verteilung) | MVC Motors GmbH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7EA8FF-AA95-4EC9-ADE9-42998833AA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526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52528-238D-4678-A550-884F28471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FE33C-2BE2-497C-A610-6A5CDFA31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17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68433-31F1-49BE-9F41-16C8255B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MVC Motors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335E9-B3C5-4933-B144-70A39E7962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38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AC09D-9D7D-4F16-BBC1-1EFB2BCC6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F81AF-C468-4432-AAC9-BB2F8046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49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FBE90-C2D1-4B57-9057-AE306937D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MVC Motors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B1AA7-0678-4F5B-8884-484A2A7CEA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505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92C70-E074-4D29-A094-A127401C8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507BE-8521-4871-AEC2-4743A0DE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05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0431D-8DC1-4D38-B61A-EC2D33AB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MVC Motors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3604FF-665F-4920-B009-54FCF09F01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2129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65277-DE23-4753-8836-846D626D7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BA8EB-A195-4025-93AE-D46D274B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28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625F4-A9C5-4075-AE54-0E664544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MVC Motors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C4B0BC-05FD-41B1-A107-55486ADEAC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154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E9E6D-65FF-43DC-819C-9539A5E59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8C1DD-A69A-4835-B74A-9D9F50C6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490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3AA1-140E-4B20-8854-9CB8E59AC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MVC Motors GmbH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EAE56-3DA2-4F7A-9BC2-1DD447722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09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84689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4408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581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9398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4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Besim Istog Ta - 2018-08-30 08:47:58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// Automatische Antwort //
Hallo Besim, vielen Dank für deine Nachricht. Wir werden versuchen dir so schnell wie möglich zu antworten. LG, dein MVC MOTORS Team.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08/30/2018 08:47:58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70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Alex Go - 2018-08-29 23:23:20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// Automatische Antwort //
Hallo Alex, vielen Dank für deine Nachricht. Wir werden versuchen dir so schnell wie möglich zu antworten. LG, dein MVC MOTORS Team.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08/29/2018 23:23:20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3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Gizela Kerec - 2018-08-25 12:53:44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// Automatische Antwort //
Hallo Gizela, vielen Dank für deine Nachricht. Wir werden versuchen dir so schnell wie möglich zu antworten. LG, dein MVC MOTORS Team.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08/25/2018 12:53:44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4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Erma Zec - 2018-08-23 17:01:22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// Automatische Antwort //
Hallo Erma, vielen Dank für deine Nachricht. Wir werden versuchen dir so schnell wie möglich zu antworten. LG, dein MVC MOTORS Team.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08/23/2018 17:01:23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589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9A2F8-7409-4B02-8728-AB7E7A96E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55743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B7222-F41B-4DC0-B7AD-1040E80CC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MVC Motors GmbH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7FF6A7-91BE-42B7-97CD-51409D458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324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38830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52203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561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447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13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Harald Klemm - 2018-08-16 01:32:11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// Automatische Antwort //
Hallo Harald, vielen Dank für deine Nachricht. Wir werden versuchen dir so schnell wie möglich zu antworten. LG, dein MVC MOTORS Team.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08/16/2018 01:32:11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6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MVC Motors GmbH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Marcus Loth - 2018-08-09 10:07:56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// Automatische Antwort //
Hallo Marcus, vielen Dank für deine Nachricht. Wir werden versuchen dir so schnell wie möglich zu antworten. LG, dein MVC MOTORS Team.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08/09/2018 10:07:56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27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442A4-EA80-47D0-AF8C-C4787F627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49171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A9EE-B270-4A9C-BA94-E2642C39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MVC Motors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C56510-C2ED-433C-913F-9D20A11650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1989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DAEA1-CBC3-4AA1-BF87-9B54437AB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5BBB8-911D-4A7E-842E-B02E90276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47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1192</Words>
  <Application>Microsoft Office PowerPoint</Application>
  <PresentationFormat>On-screen Show (4:3)</PresentationFormat>
  <Paragraphs>500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Page Report</vt:lpstr>
      <vt:lpstr>Wichtigste Werte (KPI's) | MVC Motors GmbH</vt:lpstr>
      <vt:lpstr>Fans (Übersicht) | MVC Motors GmbH</vt:lpstr>
      <vt:lpstr>Key Metrics Table w. User Post RR | MVC Motors GmbH</vt:lpstr>
      <vt:lpstr>Facebook Fans Total | MVC Motors GmbH</vt:lpstr>
      <vt:lpstr>Eigene Beiträge (Postings) | MVC Motors GmbH - 1 of 5</vt:lpstr>
      <vt:lpstr>Eigene Beiträge (Postings) | MVC Motors GmbH - 2 of 5</vt:lpstr>
      <vt:lpstr>Eigene Beiträge (Postings) | MVC Motors GmbH - 3 of 5</vt:lpstr>
      <vt:lpstr>Eigene Beiträge (Postings) | MVC Motors GmbH - 4 of 5</vt:lpstr>
      <vt:lpstr>Eigene Beiträge (Postings) | MVC Motors GmbH - 5 of 5</vt:lpstr>
      <vt:lpstr>Eigene Beiträge (Postings) + Reactions | MVC Motors GmbH - 1 of 7</vt:lpstr>
      <vt:lpstr>Eigene Beiträge (Postings) + Reactions | MVC Motors GmbH - 2 of 7</vt:lpstr>
      <vt:lpstr>Eigene Beiträge (Postings) + Reactions | MVC Motors GmbH - 3 of 7</vt:lpstr>
      <vt:lpstr>Eigene Beiträge (Postings) + Reactions | MVC Motors GmbH - 4 of 7</vt:lpstr>
      <vt:lpstr>Eigene Beiträge (Postings) + Reactions | MVC Motors GmbH - 5 of 7</vt:lpstr>
      <vt:lpstr>Eigene Beiträge (Postings) + Reactions | MVC Motors GmbH - 6 of 7</vt:lpstr>
      <vt:lpstr>Eigene Beiträge (Postings) + Reactions | MVC Motors GmbH - 7 of 7</vt:lpstr>
      <vt:lpstr>Postings/Wochentag | MVC Motors GmbH</vt:lpstr>
      <vt:lpstr>Postingtypen (Verteilung) | MVC Motors GmbH</vt:lpstr>
      <vt:lpstr>Interaktionsrate/Postingtyp | MVC Motors GmbH</vt:lpstr>
      <vt:lpstr>Antwortzeit | MVC Motors GmbH</vt:lpstr>
      <vt:lpstr>Facebook Check Ins | MVC Motors GmbH</vt:lpstr>
      <vt:lpstr>Fan Demographie | MVC Motors GmbH</vt:lpstr>
      <vt:lpstr>Direktnachrichten von Usern | MVC Motors GmbH - 1 of 2</vt:lpstr>
      <vt:lpstr>Direktnachrichten von Usern | MVC Motors GmbH - 2 of 2</vt:lpstr>
      <vt:lpstr>Page Fans Online | MVC Motors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2018-09-03T17:30:45Z</dcterms:created>
  <dcterms:modified xsi:type="dcterms:W3CDTF">2018-09-03T17:31:34Z</dcterms:modified>
</cp:coreProperties>
</file>