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Czeczelits Automegastore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1743</c:v>
                </c:pt>
                <c:pt idx="1">
                  <c:v>1743</c:v>
                </c:pt>
                <c:pt idx="2">
                  <c:v>1744</c:v>
                </c:pt>
                <c:pt idx="3">
                  <c:v>1745</c:v>
                </c:pt>
                <c:pt idx="4">
                  <c:v>1745</c:v>
                </c:pt>
                <c:pt idx="5">
                  <c:v>1745</c:v>
                </c:pt>
                <c:pt idx="6">
                  <c:v>1745</c:v>
                </c:pt>
                <c:pt idx="7">
                  <c:v>1745</c:v>
                </c:pt>
                <c:pt idx="8">
                  <c:v>1745</c:v>
                </c:pt>
                <c:pt idx="9">
                  <c:v>1745</c:v>
                </c:pt>
                <c:pt idx="10">
                  <c:v>1745</c:v>
                </c:pt>
                <c:pt idx="11">
                  <c:v>1745</c:v>
                </c:pt>
                <c:pt idx="12">
                  <c:v>1745</c:v>
                </c:pt>
                <c:pt idx="13">
                  <c:v>1746</c:v>
                </c:pt>
                <c:pt idx="14">
                  <c:v>1747</c:v>
                </c:pt>
                <c:pt idx="15">
                  <c:v>1746</c:v>
                </c:pt>
                <c:pt idx="16">
                  <c:v>1746</c:v>
                </c:pt>
                <c:pt idx="17">
                  <c:v>1746</c:v>
                </c:pt>
                <c:pt idx="18">
                  <c:v>1746</c:v>
                </c:pt>
                <c:pt idx="19">
                  <c:v>1766</c:v>
                </c:pt>
                <c:pt idx="20">
                  <c:v>1801</c:v>
                </c:pt>
                <c:pt idx="21">
                  <c:v>1829</c:v>
                </c:pt>
                <c:pt idx="22">
                  <c:v>1840</c:v>
                </c:pt>
                <c:pt idx="23">
                  <c:v>1854</c:v>
                </c:pt>
                <c:pt idx="24">
                  <c:v>1862</c:v>
                </c:pt>
                <c:pt idx="25">
                  <c:v>1870</c:v>
                </c:pt>
                <c:pt idx="26">
                  <c:v>1888</c:v>
                </c:pt>
                <c:pt idx="27">
                  <c:v>1894</c:v>
                </c:pt>
                <c:pt idx="28">
                  <c:v>1897</c:v>
                </c:pt>
                <c:pt idx="29">
                  <c:v>1905</c:v>
                </c:pt>
                <c:pt idx="30">
                  <c:v>1910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EE-4A7A-A058-41AAA727AD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049208"/>
        <c:axId val="286046256"/>
      </c:lineChart>
      <c:dateAx>
        <c:axId val="286049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046256"/>
        <c:crosses val="autoZero"/>
        <c:auto val="1"/>
        <c:lblOffset val="100"/>
        <c:baseTimeUnit val="days"/>
      </c:dateAx>
      <c:valAx>
        <c:axId val="286046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049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Czeczelits Automegastore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E2-4160-9FC2-4D4C978074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8489536"/>
        <c:axId val="358495768"/>
      </c:barChart>
      <c:catAx>
        <c:axId val="358489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495768"/>
        <c:crosses val="autoZero"/>
        <c:auto val="1"/>
        <c:lblAlgn val="ctr"/>
        <c:lblOffset val="100"/>
        <c:noMultiLvlLbl val="0"/>
      </c:catAx>
      <c:valAx>
        <c:axId val="358495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489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Czeczelits Automegastore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E9-4902-9B63-D2DBEDB8BB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8486912"/>
        <c:axId val="358489864"/>
      </c:barChart>
      <c:catAx>
        <c:axId val="358486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489864"/>
        <c:crosses val="autoZero"/>
        <c:auto val="1"/>
        <c:lblAlgn val="ctr"/>
        <c:lblOffset val="100"/>
        <c:noMultiLvlLbl val="0"/>
      </c:catAx>
      <c:valAx>
        <c:axId val="358489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486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Czeczelits Automegastore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6.0042507970244001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C8-485E-BB64-C14C5F8C64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7132752"/>
        <c:axId val="177134392"/>
      </c:barChart>
      <c:catAx>
        <c:axId val="177132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134392"/>
        <c:crosses val="autoZero"/>
        <c:auto val="1"/>
        <c:lblAlgn val="ctr"/>
        <c:lblOffset val="100"/>
        <c:noMultiLvlLbl val="0"/>
      </c:catAx>
      <c:valAx>
        <c:axId val="177134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132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Czeczelits Automegastore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A3-4CB9-AF06-3C9B66DA30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7131112"/>
        <c:axId val="177133408"/>
      </c:barChart>
      <c:catAx>
        <c:axId val="177131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133408"/>
        <c:crosses val="autoZero"/>
        <c:auto val="1"/>
        <c:lblAlgn val="ctr"/>
        <c:lblOffset val="100"/>
        <c:noMultiLvlLbl val="0"/>
      </c:catAx>
      <c:valAx>
        <c:axId val="177133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131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Czeczelits Automegastore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6">
                  <c:v>529</c:v>
                </c:pt>
                <c:pt idx="7">
                  <c:v>529</c:v>
                </c:pt>
                <c:pt idx="8">
                  <c:v>529</c:v>
                </c:pt>
                <c:pt idx="9">
                  <c:v>529</c:v>
                </c:pt>
                <c:pt idx="10">
                  <c:v>529</c:v>
                </c:pt>
                <c:pt idx="11">
                  <c:v>529</c:v>
                </c:pt>
                <c:pt idx="12">
                  <c:v>529</c:v>
                </c:pt>
                <c:pt idx="13">
                  <c:v>529</c:v>
                </c:pt>
                <c:pt idx="14">
                  <c:v>529</c:v>
                </c:pt>
                <c:pt idx="15">
                  <c:v>529</c:v>
                </c:pt>
                <c:pt idx="16">
                  <c:v>529</c:v>
                </c:pt>
                <c:pt idx="17">
                  <c:v>529</c:v>
                </c:pt>
                <c:pt idx="18">
                  <c:v>529</c:v>
                </c:pt>
                <c:pt idx="19">
                  <c:v>529</c:v>
                </c:pt>
                <c:pt idx="20">
                  <c:v>529</c:v>
                </c:pt>
                <c:pt idx="21">
                  <c:v>529</c:v>
                </c:pt>
                <c:pt idx="22">
                  <c:v>529</c:v>
                </c:pt>
                <c:pt idx="23">
                  <c:v>529</c:v>
                </c:pt>
                <c:pt idx="24">
                  <c:v>529</c:v>
                </c:pt>
                <c:pt idx="25">
                  <c:v>529</c:v>
                </c:pt>
                <c:pt idx="26">
                  <c:v>529</c:v>
                </c:pt>
                <c:pt idx="27">
                  <c:v>529</c:v>
                </c:pt>
                <c:pt idx="28">
                  <c:v>530</c:v>
                </c:pt>
                <c:pt idx="29">
                  <c:v>531</c:v>
                </c:pt>
                <c:pt idx="30">
                  <c:v>531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834-4B2D-8838-9BFC447AAE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7141608"/>
        <c:axId val="177142592"/>
      </c:lineChart>
      <c:dateAx>
        <c:axId val="177141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142592"/>
        <c:crosses val="autoZero"/>
        <c:auto val="1"/>
        <c:lblOffset val="100"/>
        <c:baseTimeUnit val="days"/>
      </c:dateAx>
      <c:valAx>
        <c:axId val="177142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141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103</c:v>
                </c:pt>
                <c:pt idx="2">
                  <c:v>279</c:v>
                </c:pt>
                <c:pt idx="3">
                  <c:v>207</c:v>
                </c:pt>
                <c:pt idx="4">
                  <c:v>175</c:v>
                </c:pt>
                <c:pt idx="5">
                  <c:v>56</c:v>
                </c:pt>
                <c:pt idx="6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E9-4CE4-82DD-D7AD11FFBCA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8</c:v>
                </c:pt>
                <c:pt idx="1">
                  <c:v>215</c:v>
                </c:pt>
                <c:pt idx="2">
                  <c:v>309</c:v>
                </c:pt>
                <c:pt idx="3">
                  <c:v>232</c:v>
                </c:pt>
                <c:pt idx="4">
                  <c:v>182</c:v>
                </c:pt>
                <c:pt idx="5">
                  <c:v>90</c:v>
                </c:pt>
                <c:pt idx="6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E9-4CE4-82DD-D7AD11FFBC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1367536"/>
        <c:axId val="361365568"/>
      </c:barChart>
      <c:catAx>
        <c:axId val="361367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365568"/>
        <c:crosses val="autoZero"/>
        <c:auto val="1"/>
        <c:lblAlgn val="ctr"/>
        <c:lblOffset val="100"/>
        <c:noMultiLvlLbl val="0"/>
      </c:catAx>
      <c:valAx>
        <c:axId val="361365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367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Czeczelits Automegastore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254.53333333333001</c:v>
                </c:pt>
                <c:pt idx="1">
                  <c:v>137.13333333333</c:v>
                </c:pt>
                <c:pt idx="2">
                  <c:v>89.133333333332999</c:v>
                </c:pt>
                <c:pt idx="3">
                  <c:v>74.900000000000006</c:v>
                </c:pt>
                <c:pt idx="4">
                  <c:v>96.933333333332996</c:v>
                </c:pt>
                <c:pt idx="5">
                  <c:v>227.36666666667</c:v>
                </c:pt>
                <c:pt idx="6">
                  <c:v>452.36666666667003</c:v>
                </c:pt>
                <c:pt idx="7">
                  <c:v>644.79999999999995</c:v>
                </c:pt>
                <c:pt idx="8">
                  <c:v>795.76666666666995</c:v>
                </c:pt>
                <c:pt idx="9">
                  <c:v>746.38709677419001</c:v>
                </c:pt>
                <c:pt idx="10">
                  <c:v>733.29032258065001</c:v>
                </c:pt>
                <c:pt idx="11">
                  <c:v>743.38709677419001</c:v>
                </c:pt>
                <c:pt idx="12">
                  <c:v>798.41935483870998</c:v>
                </c:pt>
                <c:pt idx="13">
                  <c:v>777.90322580645</c:v>
                </c:pt>
                <c:pt idx="14">
                  <c:v>762.51612903225998</c:v>
                </c:pt>
                <c:pt idx="15">
                  <c:v>764.77419354839003</c:v>
                </c:pt>
                <c:pt idx="16">
                  <c:v>773.70967741934999</c:v>
                </c:pt>
                <c:pt idx="17">
                  <c:v>785.67741935484003</c:v>
                </c:pt>
                <c:pt idx="18">
                  <c:v>794.19354838710001</c:v>
                </c:pt>
                <c:pt idx="19">
                  <c:v>820.90322580645</c:v>
                </c:pt>
                <c:pt idx="20">
                  <c:v>878.51612903225998</c:v>
                </c:pt>
                <c:pt idx="21">
                  <c:v>886.54838709677006</c:v>
                </c:pt>
                <c:pt idx="22">
                  <c:v>753.03225806451997</c:v>
                </c:pt>
                <c:pt idx="23">
                  <c:v>473.32258064515997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29-4891-92EA-0AFCBD2FA8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1368848"/>
        <c:axId val="361369832"/>
      </c:lineChart>
      <c:catAx>
        <c:axId val="361368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369832"/>
        <c:crosses val="autoZero"/>
        <c:auto val="1"/>
        <c:lblAlgn val="ctr"/>
        <c:lblOffset val="100"/>
        <c:noMultiLvlLbl val="0"/>
      </c:catAx>
      <c:valAx>
        <c:axId val="361369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368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CD948-3DFA-4572-A292-CCE6B2740F2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Page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39F4F8-9127-4DBC-A7EE-2A5E9F0909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23 | new marketing experiences</a:t>
            </a:r>
          </a:p>
        </p:txBody>
      </p:sp>
    </p:spTree>
    <p:extLst>
      <p:ext uri="{BB962C8B-B14F-4D97-AF65-F5344CB8AC3E}">
        <p14:creationId xmlns:p14="http://schemas.microsoft.com/office/powerpoint/2010/main" val="1875536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92F21-340B-44D4-95D1-77D7CC1FA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Wichtigste Werte (KPI's) | Czeczelits Automegastore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53F338-0DBF-4410-A34D-60D0F4EED7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91487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5706797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242910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486136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799809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306867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683043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628147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756199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787807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550075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569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Czeczelits Automegastore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88939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7A571F-13B1-4A3E-A693-89B2BEC971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180396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A51EF-25A0-4A29-B46D-8C74AD243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(Übersicht) | Czeczelits Automegastore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647A35-F565-470F-966B-B9468ABA78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07763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924138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379687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59458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28654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56325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18515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20710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67587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1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Czeczelits Automegastore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5223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F7C6C7-0368-4A40-8F05-6B1E7D263B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894222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E9559-8BAA-4B96-871A-E46735B95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w. User Post RR | Czeczelits Automegastore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54AFEF-500B-4AAC-B5A1-03D8FB753D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39755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7245551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204288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199213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339307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264600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314310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970759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468084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436450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193354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3902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Czeczelits Automegastore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985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62C6DE-A2B2-4658-B08D-7BFC1649BA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758171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125D8-6236-4EB9-9F63-642F39E02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Czeczelits Automegastore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F27601-99D8-4F40-9D46-7EA97844AB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69672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19B7D4-9F3E-49E4-9419-0BC1D33C50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6AD009-90F1-4E56-98D1-EB1C4EAAC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779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821CD-6258-4876-8960-5C589AC39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Czeczelits Automegastore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9E18B8-8C05-4119-AAB3-5FC4DEE5B6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34468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1916971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65441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47102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68467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15422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28508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28437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30622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3308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Czeczelits Automegastore - 2018-08-27 21:00:01 </a:t>
                      </a:r>
                      <a:r>
                        <a:rPr lang="en-US" sz="1000"/>
                        <a:t> 
 ✨ #DasIstDeinFocus ✨
Der neue Ford Focus setzt völlig neue Maßstäbe in Design und Innovation. Technologien wie der Pre-Collisions-Assistent, der Ford Co-Pilot 360 inkl. autonomen Fahrassistent, den Notbremsassistent oder kabelloses Laden sind nur einige der neuen Features. 😎
Du willst Dich selbst bei einer Probefahrt überzeugen? Schreib' uns eine Nachricht und vereinbare Dir direkt einen Termin. 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6.0043 %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2112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AAE508-3E12-4B9F-AB75-63A633C666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9144739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0E61D-765C-4905-9E41-CDC0C019B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| Czeczelits Automegastore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658477-A178-47FA-B3D8-8788471B0B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51834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3052609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87004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11840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08711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06089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21847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52063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46960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768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Czeczelits Automegastore - 2018-08-27 21:00:01 </a:t>
                      </a:r>
                      <a:r>
                        <a:rPr lang="en-US" sz="1000"/>
                        <a:t> 
 ✨ #DasIstDeinFocus ✨
Der neue Ford Focus setzt völlig neue Maßstäbe in Design und Innovation. Technologien wie der Pre-Collisions-Assistent, der Ford Co-Pilot 360 inkl. autonomen Fahrassistent, den Notbremsassistent oder kabelloses Laden sind nur einige der neuen Features. 😎
Du willst Dich selbst bei einer Probefahrt überzeugen? Schreib' uns eine Nachricht und vereinbare Dir direkt einen Termin. 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1146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E12F00-223D-4118-B59C-86688D1133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8332256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17746-8FB7-4FAE-98C1-A5848A3FC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Postings/Wochentag | Czeczelits Automegastore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E42620-23D6-4443-B27A-1ED9638796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95058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5C4C34-E1BF-47DA-8B7E-36B51961B2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47F376-6CFF-4C1D-B8BA-A9C88298D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7720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6786B-A865-46B8-8721-D08B5EDBD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Postingtypen (Verteilung) | Czeczelits Automegastore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8AE941-A619-4711-9541-053D3889F9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69967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F7125D-68F5-4507-84C6-368C395890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5AD5B9-F46D-4D74-84E9-01899E78F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5644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F6BA4-D878-4514-A9CA-B6EC061FE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Interaktionsrate/Postingtyp | Czeczelits Automegastore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09C541-35FB-499B-9206-3DBAB46A48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63559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647272-8EC0-46CC-907B-8E93D66DA5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8AD6BD-9B52-4688-8129-48A7F8157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0538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E9E32-2688-4C4E-906C-A252F5C46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Antwortzeit | Czeczelits Automegastore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A375BF-591F-4824-9781-7FDAEA807E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00233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BFBB5A-7E6F-4222-8FE6-052FE6F4DB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508BDA-B693-4CAD-B12D-D0CC3A62C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3409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68C09-809B-44C9-A32D-DEA82B159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Check Ins | Czeczelits Automegastore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FF5ACC-7052-467B-A1CC-16A0559AC0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97639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FEBF48-22D8-4E5A-9E3A-BA63564661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B69215-6B3B-4EC3-8361-D21134F08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2636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341C1-3A74-4281-A27D-C519C3D08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Demographie | Czeczelits Automegastore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B800F5-EEB1-4D2D-8909-3F696A5361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422434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C3216E-A136-4C4B-BFBD-E286C6E892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38B72-1E6C-4D30-A19B-1DCA4847E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1342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99794-FD8E-4F05-A82D-E082D2C43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Fans Online | Czeczelits Automegastore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2FCC1D-B53E-47C6-A97C-4C4F8E1C7D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151543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CA599C-1155-4729-8299-AFC7F9756C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53942E-58B8-4233-8684-9EDC0328C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3408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286</Words>
  <Application>Microsoft Office PowerPoint</Application>
  <PresentationFormat>On-screen Show (4:3)</PresentationFormat>
  <Paragraphs>124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Facebook Page Report</vt:lpstr>
      <vt:lpstr>Wichtigste Werte (KPI's) | Czeczelits Automegastore</vt:lpstr>
      <vt:lpstr>Fans (Übersicht) | Czeczelits Automegastore</vt:lpstr>
      <vt:lpstr>Key Metrics Table w. User Post RR | Czeczelits Automegastore</vt:lpstr>
      <vt:lpstr>Facebook Fans Total | Czeczelits Automegastore</vt:lpstr>
      <vt:lpstr>Eigene Beiträge (Postings) | Czeczelits Automegastore</vt:lpstr>
      <vt:lpstr>Eigene Beiträge (Postings) + Reactions | Czeczelits Automegastore</vt:lpstr>
      <vt:lpstr>Postings/Wochentag | Czeczelits Automegastore</vt:lpstr>
      <vt:lpstr>Postingtypen (Verteilung) | Czeczelits Automegastore</vt:lpstr>
      <vt:lpstr>Interaktionsrate/Postingtyp | Czeczelits Automegastore</vt:lpstr>
      <vt:lpstr>Antwortzeit | Czeczelits Automegastore</vt:lpstr>
      <vt:lpstr>Facebook Check Ins | Czeczelits Automegastore</vt:lpstr>
      <vt:lpstr>Fan Demographie | Czeczelits Automegastore</vt:lpstr>
      <vt:lpstr>Page Fans Online | Czeczelits Automegastore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Report</dc:title>
  <dc:creator>Administrator</dc:creator>
  <cp:lastModifiedBy>Administrator</cp:lastModifiedBy>
  <cp:revision>1</cp:revision>
  <dcterms:created xsi:type="dcterms:W3CDTF">2018-09-03T17:23:59Z</dcterms:created>
  <dcterms:modified xsi:type="dcterms:W3CDTF">2018-09-03T17:24:25Z</dcterms:modified>
</cp:coreProperties>
</file>