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2497</c:v>
                </c:pt>
                <c:pt idx="1">
                  <c:v>2497</c:v>
                </c:pt>
                <c:pt idx="2">
                  <c:v>2497</c:v>
                </c:pt>
                <c:pt idx="3">
                  <c:v>2498</c:v>
                </c:pt>
                <c:pt idx="4">
                  <c:v>2498</c:v>
                </c:pt>
                <c:pt idx="5">
                  <c:v>2501</c:v>
                </c:pt>
                <c:pt idx="6">
                  <c:v>2508</c:v>
                </c:pt>
                <c:pt idx="7">
                  <c:v>2509</c:v>
                </c:pt>
                <c:pt idx="8">
                  <c:v>2507</c:v>
                </c:pt>
                <c:pt idx="9">
                  <c:v>2510</c:v>
                </c:pt>
                <c:pt idx="10">
                  <c:v>2512</c:v>
                </c:pt>
                <c:pt idx="11">
                  <c:v>2512</c:v>
                </c:pt>
                <c:pt idx="12">
                  <c:v>2513</c:v>
                </c:pt>
                <c:pt idx="13">
                  <c:v>2517</c:v>
                </c:pt>
                <c:pt idx="14">
                  <c:v>2517</c:v>
                </c:pt>
                <c:pt idx="15">
                  <c:v>2517</c:v>
                </c:pt>
                <c:pt idx="16">
                  <c:v>2517</c:v>
                </c:pt>
                <c:pt idx="17">
                  <c:v>2517</c:v>
                </c:pt>
                <c:pt idx="18">
                  <c:v>2519</c:v>
                </c:pt>
                <c:pt idx="19">
                  <c:v>2519</c:v>
                </c:pt>
                <c:pt idx="20">
                  <c:v>2526</c:v>
                </c:pt>
                <c:pt idx="21">
                  <c:v>2530</c:v>
                </c:pt>
                <c:pt idx="22">
                  <c:v>2531</c:v>
                </c:pt>
                <c:pt idx="23">
                  <c:v>2532</c:v>
                </c:pt>
                <c:pt idx="24">
                  <c:v>2532</c:v>
                </c:pt>
                <c:pt idx="25">
                  <c:v>2532</c:v>
                </c:pt>
                <c:pt idx="26">
                  <c:v>2533</c:v>
                </c:pt>
                <c:pt idx="27">
                  <c:v>2539</c:v>
                </c:pt>
                <c:pt idx="28">
                  <c:v>2541</c:v>
                </c:pt>
                <c:pt idx="29">
                  <c:v>2543</c:v>
                </c:pt>
                <c:pt idx="30">
                  <c:v>2543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A9-4783-9DB8-57D087D2E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488336"/>
        <c:axId val="356488664"/>
      </c:lineChart>
      <c:dateAx>
        <c:axId val="35648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88664"/>
        <c:crosses val="autoZero"/>
        <c:auto val="1"/>
        <c:lblOffset val="100"/>
        <c:baseTimeUnit val="days"/>
      </c:dateAx>
      <c:valAx>
        <c:axId val="35648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8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2-4713-80FF-5714050B9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945352"/>
        <c:axId val="430963392"/>
      </c:barChart>
      <c:catAx>
        <c:axId val="43094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963392"/>
        <c:crosses val="autoZero"/>
        <c:auto val="1"/>
        <c:lblAlgn val="ctr"/>
        <c:lblOffset val="100"/>
        <c:noMultiLvlLbl val="0"/>
      </c:catAx>
      <c:valAx>
        <c:axId val="43096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94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73-4EBC-81E9-3F96D1CD10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73-4EBC-81E9-3F96D1CD10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73-4EBC-81E9-3F96D1CD1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064976"/>
        <c:axId val="438066944"/>
      </c:barChart>
      <c:catAx>
        <c:axId val="43806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66944"/>
        <c:crosses val="autoZero"/>
        <c:auto val="1"/>
        <c:lblAlgn val="ctr"/>
        <c:lblOffset val="100"/>
        <c:noMultiLvlLbl val="0"/>
      </c:catAx>
      <c:valAx>
        <c:axId val="43806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6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0.99681020733652004</c:v>
                </c:pt>
                <c:pt idx="1">
                  <c:v>1.5154076858531</c:v>
                </c:pt>
                <c:pt idx="2">
                  <c:v>0.99482690011938002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F-436D-B456-89AC8FFD2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65632"/>
        <c:axId val="438061040"/>
      </c:barChart>
      <c:catAx>
        <c:axId val="43806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61040"/>
        <c:crosses val="autoZero"/>
        <c:auto val="1"/>
        <c:lblAlgn val="ctr"/>
        <c:lblOffset val="100"/>
        <c:noMultiLvlLbl val="0"/>
      </c:catAx>
      <c:valAx>
        <c:axId val="43806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6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E-435E-969A-9F3C03A6E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69896"/>
        <c:axId val="438073176"/>
      </c:barChart>
      <c:catAx>
        <c:axId val="43806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73176"/>
        <c:crosses val="autoZero"/>
        <c:auto val="1"/>
        <c:lblAlgn val="ctr"/>
        <c:lblOffset val="100"/>
        <c:noMultiLvlLbl val="0"/>
      </c:catAx>
      <c:valAx>
        <c:axId val="43807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6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187</c:v>
                </c:pt>
                <c:pt idx="1">
                  <c:v>187</c:v>
                </c:pt>
                <c:pt idx="2">
                  <c:v>187</c:v>
                </c:pt>
                <c:pt idx="3">
                  <c:v>187</c:v>
                </c:pt>
                <c:pt idx="4">
                  <c:v>187</c:v>
                </c:pt>
                <c:pt idx="5">
                  <c:v>187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  <c:pt idx="15">
                  <c:v>187</c:v>
                </c:pt>
                <c:pt idx="16">
                  <c:v>187</c:v>
                </c:pt>
                <c:pt idx="17">
                  <c:v>187</c:v>
                </c:pt>
                <c:pt idx="18">
                  <c:v>187</c:v>
                </c:pt>
                <c:pt idx="19">
                  <c:v>187</c:v>
                </c:pt>
                <c:pt idx="20">
                  <c:v>187</c:v>
                </c:pt>
                <c:pt idx="21">
                  <c:v>187</c:v>
                </c:pt>
                <c:pt idx="22">
                  <c:v>187</c:v>
                </c:pt>
                <c:pt idx="23">
                  <c:v>187</c:v>
                </c:pt>
                <c:pt idx="24">
                  <c:v>187</c:v>
                </c:pt>
                <c:pt idx="25">
                  <c:v>187</c:v>
                </c:pt>
                <c:pt idx="26">
                  <c:v>187</c:v>
                </c:pt>
                <c:pt idx="27">
                  <c:v>187</c:v>
                </c:pt>
                <c:pt idx="28">
                  <c:v>187</c:v>
                </c:pt>
                <c:pt idx="29">
                  <c:v>187</c:v>
                </c:pt>
                <c:pt idx="30">
                  <c:v>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7A-4967-AAC9-9EB7169D7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075144"/>
        <c:axId val="438079408"/>
      </c:lineChart>
      <c:dateAx>
        <c:axId val="43807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79408"/>
        <c:crosses val="autoZero"/>
        <c:auto val="1"/>
        <c:lblOffset val="100"/>
        <c:baseTimeUnit val="days"/>
      </c:dateAx>
      <c:valAx>
        <c:axId val="43807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7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113</c:v>
                </c:pt>
                <c:pt idx="2">
                  <c:v>242</c:v>
                </c:pt>
                <c:pt idx="3">
                  <c:v>222</c:v>
                </c:pt>
                <c:pt idx="4">
                  <c:v>146</c:v>
                </c:pt>
                <c:pt idx="5">
                  <c:v>90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F8-4D49-B6D2-2B560C4359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252</c:v>
                </c:pt>
                <c:pt idx="2">
                  <c:v>541</c:v>
                </c:pt>
                <c:pt idx="3">
                  <c:v>400</c:v>
                </c:pt>
                <c:pt idx="4">
                  <c:v>293</c:v>
                </c:pt>
                <c:pt idx="5">
                  <c:v>117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F8-4D49-B6D2-2B560C435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74488"/>
        <c:axId val="438076784"/>
      </c:barChart>
      <c:catAx>
        <c:axId val="43807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76784"/>
        <c:crosses val="autoZero"/>
        <c:auto val="1"/>
        <c:lblAlgn val="ctr"/>
        <c:lblOffset val="100"/>
        <c:noMultiLvlLbl val="0"/>
      </c:catAx>
      <c:valAx>
        <c:axId val="43807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7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439.66666666666998</c:v>
                </c:pt>
                <c:pt idx="1">
                  <c:v>255.23333333332999</c:v>
                </c:pt>
                <c:pt idx="2">
                  <c:v>165.13333333333</c:v>
                </c:pt>
                <c:pt idx="3">
                  <c:v>137.66666666667001</c:v>
                </c:pt>
                <c:pt idx="4">
                  <c:v>189.96666666666999</c:v>
                </c:pt>
                <c:pt idx="5">
                  <c:v>349.13333333332997</c:v>
                </c:pt>
                <c:pt idx="6">
                  <c:v>646.93333333332998</c:v>
                </c:pt>
                <c:pt idx="7">
                  <c:v>885.76666666666995</c:v>
                </c:pt>
                <c:pt idx="8">
                  <c:v>1104.0333333333001</c:v>
                </c:pt>
                <c:pt idx="9">
                  <c:v>1050.2580645160999</c:v>
                </c:pt>
                <c:pt idx="10">
                  <c:v>1042.3870967742</c:v>
                </c:pt>
                <c:pt idx="11">
                  <c:v>1068.9032258064999</c:v>
                </c:pt>
                <c:pt idx="12">
                  <c:v>1163.2580645160999</c:v>
                </c:pt>
                <c:pt idx="13">
                  <c:v>1121.9032258064999</c:v>
                </c:pt>
                <c:pt idx="14">
                  <c:v>1089.0967741935001</c:v>
                </c:pt>
                <c:pt idx="15">
                  <c:v>1101.7419354839001</c:v>
                </c:pt>
                <c:pt idx="16">
                  <c:v>1113.5806451613</c:v>
                </c:pt>
                <c:pt idx="17">
                  <c:v>1129.2580645160999</c:v>
                </c:pt>
                <c:pt idx="18">
                  <c:v>1151.3225806452001</c:v>
                </c:pt>
                <c:pt idx="19">
                  <c:v>1194.9677419355</c:v>
                </c:pt>
                <c:pt idx="20">
                  <c:v>1271.8709677418999</c:v>
                </c:pt>
                <c:pt idx="21">
                  <c:v>1274.8064516129</c:v>
                </c:pt>
                <c:pt idx="22">
                  <c:v>1103.2580645160999</c:v>
                </c:pt>
                <c:pt idx="23">
                  <c:v>741.45161290322994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23-425D-9D2D-8AC6D239F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087936"/>
        <c:axId val="438084000"/>
      </c:lineChart>
      <c:catAx>
        <c:axId val="43808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84000"/>
        <c:crosses val="autoZero"/>
        <c:auto val="1"/>
        <c:lblAlgn val="ctr"/>
        <c:lblOffset val="100"/>
        <c:noMultiLvlLbl val="0"/>
      </c:catAx>
      <c:valAx>
        <c:axId val="43808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8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86DBB-F6FB-4E14-BBDD-BE5D9E3BD7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9AAEF-E359-44C4-B626-FF95F15A14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26563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5FDC-6C04-4FD3-B9D3-99A2423D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Strauss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0920D9-DF8B-4B9E-8F0B-14EEA0256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4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0151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8281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2949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5969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7066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0901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6111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132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5091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63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13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71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8D36C-59EC-4CF7-BF17-7F8CDDF93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79118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7F44F-74A1-4E1D-B08A-5EE992EC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Strauss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4ACF4-9219-4141-9A83-2391ABF6E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200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1585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9017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83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32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340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16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85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804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8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71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35411-6B02-439E-981D-18C7522CE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74180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3AC7-10BB-4E2F-9CE1-EBB37F14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Strauss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99D89-04E3-460A-B8A9-B30C86F3C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72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45037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6057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3922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2255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8198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576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2039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4996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609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6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8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2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27081-1E25-412A-A188-7EC7E88F1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4720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BD3A-0C60-4D51-B900-0F8E9693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43346-D5BF-4E02-8A7E-EC25D9BA8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507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1D44-EA5B-4A2F-BB7C-99A237329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0CAF9-21CC-4194-B991-B11EE979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15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F1C93-7B27-44E1-9FE5-B76076551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Strauss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B0725-88FA-451A-9118-8D53017F8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861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9217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334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136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177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17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1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577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110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3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- 2018-08-30 11:19:40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Focus! 💙
Wir sind einfach nur begeistert und möchten eigentlich gar nicht mehr aussteigen .. 😁👍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1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- 2018-08-22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Armin Bauer übergibt Familie Deutsch einen neuen Ford Kuga Titanium 1,5 Ecoboost mit 120PS in Frost Weiß. 🙂
Wir wünschen viel Freude und gute Fahrt mit dem neuen Kuga! 👍🍀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93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- 2018-08-22 12:15:00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Günter &amp; Monika Petz freuen sich über ihren neuen Ford Kuga ST-Line mit umfangreicher Austattung, 120PS und der Spezial Metallic Lackierung Ruby Rot. 👍🙂
Ford Verkaufsberater Armin Bauer und das gesamte Team vom Autohaus Strauss wünscht viel Freude und eine gute Fahrt!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3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C0D4B-777D-4D5E-AFF1-09A2F0E16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3494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E7A1-178F-4B1B-AFFF-E225A057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Strauss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E67FF-D4D7-45E1-A5A4-586187C3C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1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04449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2581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3779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56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796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40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571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73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5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- 2018-08-21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Andrea Kirisits startet die sonnige Woche mit ihrem neuen Ford Ecosport ST-Line in der Spezial-Metallic Lackierung Ruby Rot und 125PS 😀☀️
Liebe Andrea, dein Sohn und unser Verkaufsassistent Sebastian Kirisits sowie das gesamte Team vom Autohaus Strauss wünschen dir viel Freude mit deinem neuen Ecosport! 👍🙂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37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- 2018-08-14 12:36:00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Verkaufsberater Daniel Pausch übergibt Edwin Ernst seinen neuen Ford Focus ST-LINE mit 120PS in Indic Blau Metallic.🚘😁
Wie immer wünscht das Team vom Autohaus Strauss eine gute Fahrt und viel Freude mit dem neuen Focus! 🙂👍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80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D9BDF-E489-4B78-BB5B-6B4B4596D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25563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1C0B9-E575-4C4F-8E43-1F3DCC02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Strauss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69FB6-779F-44E9-BC20-6A6527E2D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548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7416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421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32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323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54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662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83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48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54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- 2018-08-13 11:15:00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langjähriger und treuer Kunde Herr Johann Stumpf, übernimmt seinen bereits 6. Ford! 😁
Dieses Mal fiel die Wahl auf einen eleganten Ford KUGA ST-Line in Magnetic Grau Metallic. 👍
Unser Verkaufsberater Armin Bauer bedankt sich recht herzlich für die langjährige Treue und wünscht viel Freude mit dem neuen KUGA.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31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- 2018-08-12 11:00:01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sagen DANKE für 2500 Likes!! 😁👍🎉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3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- 2018-08-11 12:03:33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Galaxy ist ein optimales Firmenfahrzeug! 🙂
Wir gratulieren der Firma Strobl &amp; Strobl Fliesendesign GmbH zum neuen Galaxy Titanium mit 150PS und umfangreicher Ausstattung! 😁👍
Armin Bauer und das Team vom Autohaus Strauss wünscht viel Freude mit dem neuen Firmenmitglied und eine gute Fahrt!  🍀😉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3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- 2018-08-09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😁👌🎉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862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8829D-8B39-492C-9DA6-3FC8D496B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4514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5257F-433D-4DE2-9631-3BA12591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Strauss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DEE48-CA07-4F1E-9BBE-50DAE22DC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46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5589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741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961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200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296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153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489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67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2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- 2018-08-08 14:50:20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nächste Ford Fiesta ACTIVE COLOUR-LINE in der Sommerfarbe SIKA GELB METALLIC geht an Susanne Bauer. 😁☀️
Unser Ford Verkaufsberater Armin Bauer und das Team vom Autohaus Strauss wünscht auch dir, liebe Susanne, viel Freude mit deinem neuen Fiesta und eine gute Fahrt! 😀🍀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75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- 2018-08-06 12:02:00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Bist du auf der Suche nach einem geprüften Gebrauchtwagen? 🚘😁
Dann findest du bei uns sicher das richtige Fahrzeug für dich!! 👉 Unsere Verkaufsberater Armin Bauer, Daniel Pausch und Marcel Hummel beraten euch gerne!! 👍😁
Hier findet ihr alle Angebote --&gt; http://www.strauss-autohaus.at/index.php?id=5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46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48CE8-ECF4-422F-9687-3FEC16752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7353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0D2A-9476-437F-8C62-55F9F9B5C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Strauss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42CB7-59EC-4F92-8B0E-4649178A4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56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7679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669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99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596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82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86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1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8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9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- 2018-08-01 15:58:14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doppelter Grund zum Feiern! 😉🎉
Wir gratulieren Franz Faszl heute nicht nur zu seinem neuen Ford KUGA 2.0TDCi mit 150PS, ST-Line Paket, Rückfahrkamera, Winter Paket, Ford Navi uvm., sondern auch nachträglich recht herzlich zum Geburtstag! 😁
Lieber Franz, unsere Ford Verkaufsberater Daniel Pausch und Armin Bauer sowie das Team vom Autohaus Strauss wünscht dir alles Gute zum Geburtstag und viel Freude mit deinem neuen Ford KUGA!! 😎👍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8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659C7-8A12-43DC-A08E-1FACBD77F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55180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358F-E352-4ECD-A54C-3D3E3749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9B439-52B3-4829-91B7-772892E07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540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4242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620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87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73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051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97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696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585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29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- 2018-08-30 11:19:40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Focus! 💙
Wir sind einfach nur begeistert und möchten eigentlich gar nicht mehr aussteigen .. 😁👍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3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- 2018-08-22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Armin Bauer übergibt Familie Deutsch einen neuen Ford Kuga Titanium 1,5 Ecoboost mit 120PS in Frost Weiß. 🙂
Wir wünschen viel Freude und gute Fahrt mit dem neuen Kuga! 👍🍀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4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- 2018-08-22 12:15:00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Günter &amp; Monika Petz freuen sich über ihren neuen Ford Kuga ST-Line mit umfangreicher Austattung, 120PS und der Spezial Metallic Lackierung Ruby Rot. 👍🙂
Ford Verkaufsberater Armin Bauer und das gesamte Team vom Autohaus Strauss wünscht viel Freude und eine gute Fahrt!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00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1AF33-180D-4314-85EB-C9EB5E887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21335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6464-930A-4AF0-8799-C01DBE9B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049D0-AD0F-467D-84E8-ED42B92ED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990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4958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738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488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346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55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122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968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63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4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- 2018-08-21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Andrea Kirisits startet die sonnige Woche mit ihrem neuen Ford Ecosport ST-Line in der Spezial-Metallic Lackierung Ruby Rot und 125PS 😀☀️
Liebe Andrea, dein Sohn und unser Verkaufsassistent Sebastian Kirisits sowie das gesamte Team vom Autohaus Strauss wünschen dir viel Freude mit deinem neuen Ecosport! 👍🙂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99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- 2018-08-14 12:36:00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Verkaufsberater Daniel Pausch übergibt Edwin Ernst seinen neuen Ford Focus ST-LINE mit 120PS in Indic Blau Metallic.🚘😁
Wie immer wünscht das Team vom Autohaus Strauss eine gute Fahrt und viel Freude mit dem neuen Focus! 🙂👍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11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FA822-971B-4996-BDBC-C8FB1BAF2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78156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29DD4-B2CE-4A50-B072-122D71E3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07897-BAA6-4434-8BF7-D736893E5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57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36141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505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91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01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093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071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09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722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4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- 2018-08-13 11:15:00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langjähriger und treuer Kunde Herr Johann Stumpf, übernimmt seinen bereits 6. Ford! 😁
Dieses Mal fiel die Wahl auf einen eleganten Ford KUGA ST-Line in Magnetic Grau Metallic. 👍
Unser Verkaufsberater Armin Bauer bedankt sich recht herzlich für die langjährige Treue und wünscht viel Freude mit dem neuen KUGA.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11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- 2018-08-12 11:00:01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sagen DANKE für 2500 Likes!! 😁👍🎉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28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55930-54F8-4A7E-8C5F-06E16FE61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9597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1423-7F95-4108-9281-E890DB289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BA160-A1AA-4399-AC13-47814098B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713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863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440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484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06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670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33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207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232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9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- 2018-08-11 12:03:33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Galaxy ist ein optimales Firmenfahrzeug! 🙂
Wir gratulieren der Firma Strobl &amp; Strobl Fliesendesign GmbH zum neuen Galaxy Titanium mit 150PS und umfangreicher Ausstattung! 😁👍
Armin Bauer und das Team vom Autohaus Strauss wünscht viel Freude mit dem neuen Firmenmitglied und eine gute Fahrt!  🍀😉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3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- 2018-08-09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😁👌🎉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56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- 2018-08-08 14:50:20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nächste Ford Fiesta ACTIVE COLOUR-LINE in der Sommerfarbe SIKA GELB METALLIC geht an Susanne Bauer. 😁☀️
Unser Ford Verkaufsberater Armin Bauer und das Team vom Autohaus Strauss wünscht auch dir, liebe Susanne, viel Freude mit deinem neuen Fiesta und eine gute Fahrt! 😀🍀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2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ABDE0-EA13-472E-BE8D-2835F7C0B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5616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C279-3AE7-4221-8143-BAC4A666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C2E04-63DE-4599-8ABE-D7FC682C46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375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45814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676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99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415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52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159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727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739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70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- 2018-08-06 12:02:00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Bist du auf der Suche nach einem geprüften Gebrauchtwagen? 🚘😁
Dann findest du bei uns sicher das richtige Fahrzeug für dich!! 👉 Unsere Verkaufsberater Armin Bauer, Daniel Pausch und Marcel Hummel beraten euch gerne!! 👍😁
Hier findet ihr alle Angebote --&gt; http://www.strauss-autohaus.at/index.php?id=5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168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5B507-1635-4DAF-8C98-6631BE82C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92972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32F6-B349-4C7C-99B3-1527FD0B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Strauss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76CCF-86FF-4E87-B608-50BD628624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439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1434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960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83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07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8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107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149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86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38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Strauss - 2018-08-01 15:58:14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doppelter Grund zum Feiern! 😉🎉
Wir gratulieren Franz Faszl heute nicht nur zu seinem neuen Ford KUGA 2.0TDCi mit 150PS, ST-Line Paket, Rückfahrkamera, Winter Paket, Ford Navi uvm., sondern auch nachträglich recht herzlich zum Geburtstag! 😁
Lieber Franz, unsere Ford Verkaufsberater Daniel Pausch und Armin Bauer sowie das Team vom Autohaus Strauss wünscht dir alles Gute zum Geburtstag und viel Freude mit deinem neuen Ford KUGA!! 😎👍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29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0468D-44AA-4E7A-8E52-1724A062C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87779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E8B41-0243-4CD7-A456-5358FD07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4DF6F-A568-438D-AEC2-65D4F501BE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226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A45F2-51A0-4C13-A174-9EE83936B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F8E55-E4D3-4293-94A4-2168B58C7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18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DDAB-7DDD-470A-8F6A-A026EE5B4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77D0B-33D5-437F-AC08-9400AA302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976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85C21-6B2A-4644-BCD0-FC1C8C495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EA609-1792-477A-B74F-559076852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38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1DF2-1A87-4AFE-B07B-F5A7B721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59D64-4800-447C-8BD5-89D9C9873A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296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790B6-798D-4ADD-99E3-93E42B1E3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282C6-22CF-465B-A810-41B7C999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66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151A-2E66-404B-9529-B9C30103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C3AF37-D38B-4C22-86AA-25EF25B7E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454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6C60D-9C7C-482E-A45B-55C94C4A6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5D818-D262-49AD-9551-5DF945E7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50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A296-8CEF-419A-B711-010E99A8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Strauss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46538-E33E-48C2-B1A4-D5388ED25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287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95BB3-6C42-4A97-96A3-7610D00EC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40C3A-67A0-4C43-932A-11F3AF647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36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571D-6889-48AD-B8C9-8F45F268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Strauss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6454FE-8C53-457A-9A41-4995D544E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4510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81003-7B42-4F2F-8923-6B055BC8B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28047-1649-4D49-9666-F76CE790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52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3170-F442-42C5-A3BD-1F8F22DE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Page Fans Online | Autohaus Strauss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34972-FDEE-4667-8D54-3F1423F4DE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435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79137-5D6C-4C4D-9BAF-0A0BF716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1E140-CD8F-4748-9431-99954625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034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821</Words>
  <Application>Microsoft Office PowerPoint</Application>
  <PresentationFormat>On-screen Show (4:3)</PresentationFormat>
  <Paragraphs>390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Page Report</vt:lpstr>
      <vt:lpstr>Wichtigste Werte (KPI's) | Autohaus Strauss</vt:lpstr>
      <vt:lpstr>Fans (Übersicht) | Autohaus Strauss</vt:lpstr>
      <vt:lpstr>Key Metrics Table w. User Post RR | Autohaus Strauss</vt:lpstr>
      <vt:lpstr>Facebook Fans Total | Autohaus Strauss</vt:lpstr>
      <vt:lpstr>Eigene Beiträge (Postings) | Autohaus Strauss - 1 of 5</vt:lpstr>
      <vt:lpstr>Eigene Beiträge (Postings) | Autohaus Strauss - 2 of 5</vt:lpstr>
      <vt:lpstr>Eigene Beiträge (Postings) | Autohaus Strauss - 3 of 5</vt:lpstr>
      <vt:lpstr>Eigene Beiträge (Postings) | Autohaus Strauss - 4 of 5</vt:lpstr>
      <vt:lpstr>Eigene Beiträge (Postings) | Autohaus Strauss - 5 of 5</vt:lpstr>
      <vt:lpstr>Eigene Beiträge (Postings) + Reactions | Autohaus Strauss - 1 of 6</vt:lpstr>
      <vt:lpstr>Eigene Beiträge (Postings) + Reactions | Autohaus Strauss - 2 of 6</vt:lpstr>
      <vt:lpstr>Eigene Beiträge (Postings) + Reactions | Autohaus Strauss - 3 of 6</vt:lpstr>
      <vt:lpstr>Eigene Beiträge (Postings) + Reactions | Autohaus Strauss - 4 of 6</vt:lpstr>
      <vt:lpstr>Eigene Beiträge (Postings) + Reactions | Autohaus Strauss - 5 of 6</vt:lpstr>
      <vt:lpstr>Eigene Beiträge (Postings) + Reactions | Autohaus Strauss - 6 of 6</vt:lpstr>
      <vt:lpstr>Postings/Wochentag | Autohaus Strauss</vt:lpstr>
      <vt:lpstr>Postingtypen (Verteilung) | Autohaus Strauss</vt:lpstr>
      <vt:lpstr>Interaktionsrate/Postingtyp | Autohaus Strauss</vt:lpstr>
      <vt:lpstr>Antwortzeit | Autohaus Strauss</vt:lpstr>
      <vt:lpstr>Facebook Check Ins | Autohaus Strauss</vt:lpstr>
      <vt:lpstr>Fan Demographie | Autohaus Strauss</vt:lpstr>
      <vt:lpstr>Page Fans Online | Autohaus Strauss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2018-09-03T17:19:13Z</dcterms:created>
  <dcterms:modified xsi:type="dcterms:W3CDTF">2018-09-03T17:19:53Z</dcterms:modified>
</cp:coreProperties>
</file>