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Sauberer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1143</c:v>
                </c:pt>
                <c:pt idx="1">
                  <c:v>1143</c:v>
                </c:pt>
                <c:pt idx="2">
                  <c:v>1143</c:v>
                </c:pt>
                <c:pt idx="3">
                  <c:v>1143</c:v>
                </c:pt>
                <c:pt idx="4">
                  <c:v>1142</c:v>
                </c:pt>
                <c:pt idx="5">
                  <c:v>1142</c:v>
                </c:pt>
                <c:pt idx="6">
                  <c:v>1142</c:v>
                </c:pt>
                <c:pt idx="7">
                  <c:v>1142</c:v>
                </c:pt>
                <c:pt idx="8">
                  <c:v>1141</c:v>
                </c:pt>
                <c:pt idx="9">
                  <c:v>1141</c:v>
                </c:pt>
                <c:pt idx="10">
                  <c:v>1142</c:v>
                </c:pt>
                <c:pt idx="11">
                  <c:v>1144</c:v>
                </c:pt>
                <c:pt idx="12">
                  <c:v>1145</c:v>
                </c:pt>
                <c:pt idx="13">
                  <c:v>1146</c:v>
                </c:pt>
                <c:pt idx="14">
                  <c:v>1148</c:v>
                </c:pt>
                <c:pt idx="15">
                  <c:v>1150</c:v>
                </c:pt>
                <c:pt idx="16">
                  <c:v>1150</c:v>
                </c:pt>
                <c:pt idx="17">
                  <c:v>1150</c:v>
                </c:pt>
                <c:pt idx="18">
                  <c:v>1152</c:v>
                </c:pt>
                <c:pt idx="19">
                  <c:v>1155</c:v>
                </c:pt>
                <c:pt idx="20">
                  <c:v>1156</c:v>
                </c:pt>
                <c:pt idx="21">
                  <c:v>1158</c:v>
                </c:pt>
                <c:pt idx="22">
                  <c:v>1160</c:v>
                </c:pt>
                <c:pt idx="23">
                  <c:v>1160</c:v>
                </c:pt>
                <c:pt idx="24">
                  <c:v>1160</c:v>
                </c:pt>
                <c:pt idx="25">
                  <c:v>1161</c:v>
                </c:pt>
                <c:pt idx="26">
                  <c:v>1161</c:v>
                </c:pt>
                <c:pt idx="27">
                  <c:v>1162</c:v>
                </c:pt>
                <c:pt idx="28">
                  <c:v>1161</c:v>
                </c:pt>
                <c:pt idx="29">
                  <c:v>1162</c:v>
                </c:pt>
                <c:pt idx="30">
                  <c:v>1163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07-49AD-A442-12301CFCB0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152824"/>
        <c:axId val="171159056"/>
      </c:lineChart>
      <c:dateAx>
        <c:axId val="171152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159056"/>
        <c:crosses val="autoZero"/>
        <c:auto val="1"/>
        <c:lblOffset val="100"/>
        <c:baseTimeUnit val="days"/>
      </c:dateAx>
      <c:valAx>
        <c:axId val="17115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152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Sauberer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68-4BAF-B8F2-6A3F655D86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283792"/>
        <c:axId val="348273296"/>
      </c:barChart>
      <c:catAx>
        <c:axId val="348283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273296"/>
        <c:crosses val="autoZero"/>
        <c:auto val="1"/>
        <c:lblAlgn val="ctr"/>
        <c:lblOffset val="100"/>
        <c:noMultiLvlLbl val="0"/>
      </c:catAx>
      <c:valAx>
        <c:axId val="348273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283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Sauberer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E4-47A8-BDC1-563AEF0050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8272968"/>
        <c:axId val="348271000"/>
      </c:barChart>
      <c:catAx>
        <c:axId val="348272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271000"/>
        <c:crosses val="autoZero"/>
        <c:auto val="1"/>
        <c:lblAlgn val="ctr"/>
        <c:lblOffset val="100"/>
        <c:noMultiLvlLbl val="0"/>
      </c:catAx>
      <c:valAx>
        <c:axId val="348271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272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Sauberer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Link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0.52038161318300002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CF-4D75-BB14-163CD524CE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538472"/>
        <c:axId val="352535848"/>
      </c:barChart>
      <c:catAx>
        <c:axId val="352538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535848"/>
        <c:crosses val="autoZero"/>
        <c:auto val="1"/>
        <c:lblAlgn val="ctr"/>
        <c:lblOffset val="100"/>
        <c:noMultiLvlLbl val="0"/>
      </c:catAx>
      <c:valAx>
        <c:axId val="352535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538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Sauberer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C1-4CF6-8910-EFDA09E00F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542080"/>
        <c:axId val="352537160"/>
      </c:barChart>
      <c:catAx>
        <c:axId val="35254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537160"/>
        <c:crosses val="autoZero"/>
        <c:auto val="1"/>
        <c:lblAlgn val="ctr"/>
        <c:lblOffset val="100"/>
        <c:noMultiLvlLbl val="0"/>
      </c:catAx>
      <c:valAx>
        <c:axId val="352537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54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Sauberer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">
                  <c:v>79</c:v>
                </c:pt>
                <c:pt idx="2">
                  <c:v>79</c:v>
                </c:pt>
                <c:pt idx="3">
                  <c:v>79</c:v>
                </c:pt>
                <c:pt idx="4">
                  <c:v>79</c:v>
                </c:pt>
                <c:pt idx="5">
                  <c:v>79</c:v>
                </c:pt>
                <c:pt idx="6">
                  <c:v>79</c:v>
                </c:pt>
                <c:pt idx="7">
                  <c:v>79</c:v>
                </c:pt>
                <c:pt idx="8">
                  <c:v>79</c:v>
                </c:pt>
                <c:pt idx="9">
                  <c:v>79</c:v>
                </c:pt>
                <c:pt idx="10">
                  <c:v>79</c:v>
                </c:pt>
                <c:pt idx="11">
                  <c:v>79</c:v>
                </c:pt>
                <c:pt idx="12">
                  <c:v>79</c:v>
                </c:pt>
                <c:pt idx="13">
                  <c:v>79</c:v>
                </c:pt>
                <c:pt idx="14">
                  <c:v>79</c:v>
                </c:pt>
                <c:pt idx="15">
                  <c:v>79</c:v>
                </c:pt>
                <c:pt idx="16">
                  <c:v>79</c:v>
                </c:pt>
                <c:pt idx="17">
                  <c:v>79</c:v>
                </c:pt>
                <c:pt idx="18">
                  <c:v>79</c:v>
                </c:pt>
                <c:pt idx="19">
                  <c:v>79</c:v>
                </c:pt>
                <c:pt idx="20">
                  <c:v>79</c:v>
                </c:pt>
                <c:pt idx="21">
                  <c:v>79</c:v>
                </c:pt>
                <c:pt idx="22">
                  <c:v>79</c:v>
                </c:pt>
                <c:pt idx="23">
                  <c:v>79</c:v>
                </c:pt>
                <c:pt idx="24">
                  <c:v>79</c:v>
                </c:pt>
                <c:pt idx="25">
                  <c:v>79</c:v>
                </c:pt>
                <c:pt idx="26">
                  <c:v>79</c:v>
                </c:pt>
                <c:pt idx="27">
                  <c:v>79</c:v>
                </c:pt>
                <c:pt idx="28">
                  <c:v>79</c:v>
                </c:pt>
                <c:pt idx="29">
                  <c:v>79</c:v>
                </c:pt>
                <c:pt idx="30">
                  <c:v>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CA-41FE-8A53-53CD735CF8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543064"/>
        <c:axId val="352544048"/>
      </c:lineChart>
      <c:dateAx>
        <c:axId val="352543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544048"/>
        <c:crosses val="autoZero"/>
        <c:auto val="1"/>
        <c:lblOffset val="100"/>
        <c:baseTimeUnit val="days"/>
      </c:dateAx>
      <c:valAx>
        <c:axId val="35254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543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42</c:v>
                </c:pt>
                <c:pt idx="2">
                  <c:v>182</c:v>
                </c:pt>
                <c:pt idx="3">
                  <c:v>119</c:v>
                </c:pt>
                <c:pt idx="4">
                  <c:v>97</c:v>
                </c:pt>
                <c:pt idx="5">
                  <c:v>45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86-4CD7-A6C1-91E5AD738E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</c:v>
                </c:pt>
                <c:pt idx="1">
                  <c:v>88</c:v>
                </c:pt>
                <c:pt idx="2">
                  <c:v>200</c:v>
                </c:pt>
                <c:pt idx="3">
                  <c:v>154</c:v>
                </c:pt>
                <c:pt idx="4">
                  <c:v>118</c:v>
                </c:pt>
                <c:pt idx="5">
                  <c:v>62</c:v>
                </c:pt>
                <c:pt idx="6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86-4CD7-A6C1-91E5AD738E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794320"/>
        <c:axId val="280798584"/>
      </c:barChart>
      <c:catAx>
        <c:axId val="280794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98584"/>
        <c:crosses val="autoZero"/>
        <c:auto val="1"/>
        <c:lblAlgn val="ctr"/>
        <c:lblOffset val="100"/>
        <c:noMultiLvlLbl val="0"/>
      </c:catAx>
      <c:valAx>
        <c:axId val="280798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94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Sauberer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150.63333333333</c:v>
                </c:pt>
                <c:pt idx="1">
                  <c:v>84.866666666667001</c:v>
                </c:pt>
                <c:pt idx="2">
                  <c:v>55.833333333333002</c:v>
                </c:pt>
                <c:pt idx="3">
                  <c:v>47.8</c:v>
                </c:pt>
                <c:pt idx="4">
                  <c:v>66.166666666666998</c:v>
                </c:pt>
                <c:pt idx="5">
                  <c:v>125.46666666666999</c:v>
                </c:pt>
                <c:pt idx="6">
                  <c:v>276.16666666666998</c:v>
                </c:pt>
                <c:pt idx="7">
                  <c:v>393.86666666667003</c:v>
                </c:pt>
                <c:pt idx="8">
                  <c:v>469.26666666667001</c:v>
                </c:pt>
                <c:pt idx="9">
                  <c:v>439.96774193547998</c:v>
                </c:pt>
                <c:pt idx="10">
                  <c:v>438.38709677419001</c:v>
                </c:pt>
                <c:pt idx="11">
                  <c:v>445.58064516129002</c:v>
                </c:pt>
                <c:pt idx="12">
                  <c:v>482.90322580645</c:v>
                </c:pt>
                <c:pt idx="13">
                  <c:v>466.77419354838997</c:v>
                </c:pt>
                <c:pt idx="14">
                  <c:v>449.77419354838997</c:v>
                </c:pt>
                <c:pt idx="15">
                  <c:v>456.58064516129002</c:v>
                </c:pt>
                <c:pt idx="16">
                  <c:v>463.32258064515997</c:v>
                </c:pt>
                <c:pt idx="17">
                  <c:v>471.45161290323</c:v>
                </c:pt>
                <c:pt idx="18">
                  <c:v>462.96774193547998</c:v>
                </c:pt>
                <c:pt idx="19">
                  <c:v>474.96774193547998</c:v>
                </c:pt>
                <c:pt idx="20">
                  <c:v>509.22580645161003</c:v>
                </c:pt>
                <c:pt idx="21">
                  <c:v>522.58064516129002</c:v>
                </c:pt>
                <c:pt idx="22">
                  <c:v>439.74193548387001</c:v>
                </c:pt>
                <c:pt idx="23">
                  <c:v>271.41935483870998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C7-4BF8-AD01-FCB34F3D69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276176"/>
        <c:axId val="280988968"/>
      </c:lineChart>
      <c:catAx>
        <c:axId val="281276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88968"/>
        <c:crosses val="autoZero"/>
        <c:auto val="1"/>
        <c:lblAlgn val="ctr"/>
        <c:lblOffset val="100"/>
        <c:noMultiLvlLbl val="0"/>
      </c:catAx>
      <c:valAx>
        <c:axId val="280988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76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E91F1-D3E5-411A-97A6-9E2E13741D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82CA21-A3D2-4AE1-8A73-E2A9031A21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1623504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95CBF-BE96-4FA8-8EC2-F0B2E795E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Wichtigste Werte (KPI's) | Autohaus Sauberer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A02D9A-037A-418A-968F-68859E8726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6654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523044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536975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35472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78900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43342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28913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15148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163068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743217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27315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150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Sauberer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303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F98E14-F0B1-4B9A-9B40-6D5441FF58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915223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0B363-6013-4247-9279-CF40B51B2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 | Autohaus Sauberer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E36C1C-E0EA-46C0-883C-F32C52B187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44700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50315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5417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1580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5149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0731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8015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1874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5278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926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Sauberer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516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EDD889-962A-401D-93D9-21043D4548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499673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EFC1B-4899-444E-9BD7-FEFAF574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 | Autohaus Sauberer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B7A8F7-4C87-4539-BD3A-E3A3562379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35561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1707157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16608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23242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37260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60696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26012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06391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40650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91583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69552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884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Sauberer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012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0F48AE-A828-42DC-B7D8-84F31741B9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056015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0D18F-191E-429C-A30A-BDE07A6B0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Autohaus Sauberer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0E95A9-6871-497C-AA7B-367C7229E2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77743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46B4B-56BA-461B-8477-C8F7C81833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736D7-E930-446A-9853-02D4808B5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253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FB430-4970-4B02-BE1D-91E4EBA5A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Sauberer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0202E3-2A9A-43EE-85C4-353384A4C0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0453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7679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9528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3062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2494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7586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0848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4923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8667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2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Autohaus Sauberer - 2018-08-20 16:00:00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942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D1E8C5-29E7-466E-B47E-5D86322A56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832762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470E3-8F2E-4252-839A-FB74E5160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Sauberer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2F7992-1B14-414C-829F-3E19A39687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931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04833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9009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5415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006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3056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4921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6827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6704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602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Autohaus Sauberer - 2018-08-20 16:00:00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256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ABE67E-75BF-4D49-AEE0-ACDAA8DF9B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614327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786D8-6B7D-4D26-96D5-0C5A85A12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 | Autohaus Sauberer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67940C-DB1F-40F8-A431-30D087EBAD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56014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AAD8DB-FA0F-404E-BA81-F9AFED7EAF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E0BB2-3736-4128-8323-83D52782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826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F5666-64C7-4789-8B73-FE4A9E69C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 | Autohaus Sauberer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139EBD-400E-43A2-9557-CB2AB05F5D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22296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33AFB-63D9-4E10-9F8F-C7359EBF23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2FFF0-6CEE-4498-9392-A1B5E4D43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830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2707D-8ADB-4807-B71C-607ECB76F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 | Autohaus Sauberer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2FA1C5-CA56-49BF-95DB-787E763BD7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04904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AC939F-939F-48D0-A027-5F0A4F4C4D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3E561-5F39-40C5-831B-4FC1AB1CE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380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C692C-5F7C-4A07-9E30-F15A8A177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Autohaus Sauberer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DB2A88-4F95-45EB-916E-79D3705375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80930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05345D-32DB-4DD2-83A4-F8C6FAF5EE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A3268D-4F46-4584-A8CB-B257EF4E4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641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19BAD-24C0-4407-AFD5-A5AA6B8F0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Check Ins | Autohaus Sauberer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5A60FF-598D-4673-B55A-B71ECE8BEA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00783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E131D-6C99-4F2F-AF56-88DA81A867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C11822-3986-45F6-A3AA-C577585F3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4613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A101C-1D0E-41CE-9709-557C73767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 | Autohaus Sauberer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A5F824-C442-4988-80E0-8DF9085626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71740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7AEDEF-2ADB-4D60-A671-C1E9264374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68F0C-3581-4D9D-AF4E-43BA1B309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34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6BD52-701E-4B04-8A11-C0C014F9E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Direktnachrichten von Usern | Autohaus Sauberer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DDAC14-C2E9-4935-9A61-F30D81829E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143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9815503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87952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22766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01667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631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Autohaus Sauberer 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 Robert Fabsits - 2018-08-30 16:21:03 .</a:t>
                      </a:r>
                      <a:r>
                        <a:rPr lang="en-US" sz="1000"/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St haben wir leider keinen mehr. St line ist noch ein Kombi verfügbar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08/30/2018 16:22:16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238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D5F0E-834C-4C18-9F8C-0C6B738938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019690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3A5EC-C9DB-4A0B-A9A1-73AA6F418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Page Fans Online | Autohaus Sauberer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D54795-D1D7-43A3-A88A-E920B33D62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94197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387875-DECB-425C-8E2E-773BBCC097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3AF0F6-5F7D-44CD-861B-ABFAF534E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3957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332</Words>
  <Application>Microsoft Office PowerPoint</Application>
  <PresentationFormat>On-screen Show (4:3)</PresentationFormat>
  <Paragraphs>134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Facebook Page Report</vt:lpstr>
      <vt:lpstr>Wichtigste Werte (KPI's) | Autohaus Sauberer</vt:lpstr>
      <vt:lpstr>Fans (Übersicht) | Autohaus Sauberer</vt:lpstr>
      <vt:lpstr>Key Metrics Table w. User Post RR | Autohaus Sauberer</vt:lpstr>
      <vt:lpstr>Facebook Fans Total | Autohaus Sauberer</vt:lpstr>
      <vt:lpstr>Eigene Beiträge (Postings) | Autohaus Sauberer</vt:lpstr>
      <vt:lpstr>Eigene Beiträge (Postings) + Reactions | Autohaus Sauberer</vt:lpstr>
      <vt:lpstr>Postings/Wochentag | Autohaus Sauberer</vt:lpstr>
      <vt:lpstr>Postingtypen (Verteilung) | Autohaus Sauberer</vt:lpstr>
      <vt:lpstr>Interaktionsrate/Postingtyp | Autohaus Sauberer</vt:lpstr>
      <vt:lpstr>Antwortzeit | Autohaus Sauberer</vt:lpstr>
      <vt:lpstr>Facebook Check Ins | Autohaus Sauberer</vt:lpstr>
      <vt:lpstr>Fan Demographie | Autohaus Sauberer</vt:lpstr>
      <vt:lpstr>Direktnachrichten von Usern | Autohaus Sauberer</vt:lpstr>
      <vt:lpstr>Page Fans Online | Autohaus Sauberer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2018-09-03T17:17:55Z</dcterms:created>
  <dcterms:modified xsi:type="dcterms:W3CDTF">2018-09-03T17:18:20Z</dcterms:modified>
</cp:coreProperties>
</file>