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Gerster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43313</c:v>
                </c:pt>
                <c:pt idx="1">
                  <c:v>43314</c:v>
                </c:pt>
                <c:pt idx="2">
                  <c:v>43315</c:v>
                </c:pt>
                <c:pt idx="3">
                  <c:v>43316</c:v>
                </c:pt>
                <c:pt idx="4">
                  <c:v>43317</c:v>
                </c:pt>
                <c:pt idx="5">
                  <c:v>43318</c:v>
                </c:pt>
                <c:pt idx="6">
                  <c:v>43319</c:v>
                </c:pt>
                <c:pt idx="7">
                  <c:v>43320</c:v>
                </c:pt>
                <c:pt idx="8">
                  <c:v>43321</c:v>
                </c:pt>
                <c:pt idx="9">
                  <c:v>43322</c:v>
                </c:pt>
                <c:pt idx="10">
                  <c:v>43323</c:v>
                </c:pt>
                <c:pt idx="11">
                  <c:v>43324</c:v>
                </c:pt>
                <c:pt idx="12">
                  <c:v>43325</c:v>
                </c:pt>
                <c:pt idx="13">
                  <c:v>43326</c:v>
                </c:pt>
                <c:pt idx="14">
                  <c:v>43327</c:v>
                </c:pt>
                <c:pt idx="15">
                  <c:v>43328</c:v>
                </c:pt>
                <c:pt idx="16">
                  <c:v>43329</c:v>
                </c:pt>
                <c:pt idx="17">
                  <c:v>43330</c:v>
                </c:pt>
                <c:pt idx="18">
                  <c:v>43331</c:v>
                </c:pt>
                <c:pt idx="19">
                  <c:v>43332</c:v>
                </c:pt>
                <c:pt idx="20">
                  <c:v>43333</c:v>
                </c:pt>
                <c:pt idx="21">
                  <c:v>43334</c:v>
                </c:pt>
                <c:pt idx="22">
                  <c:v>43335</c:v>
                </c:pt>
                <c:pt idx="23">
                  <c:v>43336</c:v>
                </c:pt>
                <c:pt idx="24">
                  <c:v>43337</c:v>
                </c:pt>
                <c:pt idx="25">
                  <c:v>43338</c:v>
                </c:pt>
                <c:pt idx="26">
                  <c:v>43339</c:v>
                </c:pt>
                <c:pt idx="27">
                  <c:v>43340</c:v>
                </c:pt>
                <c:pt idx="28">
                  <c:v>43341</c:v>
                </c:pt>
                <c:pt idx="29">
                  <c:v>43342</c:v>
                </c:pt>
                <c:pt idx="30">
                  <c:v>43343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1550</c:v>
                </c:pt>
                <c:pt idx="1">
                  <c:v>1551</c:v>
                </c:pt>
                <c:pt idx="2">
                  <c:v>1551</c:v>
                </c:pt>
                <c:pt idx="3">
                  <c:v>1551</c:v>
                </c:pt>
                <c:pt idx="4">
                  <c:v>1551</c:v>
                </c:pt>
                <c:pt idx="5">
                  <c:v>1557</c:v>
                </c:pt>
                <c:pt idx="6">
                  <c:v>1561</c:v>
                </c:pt>
                <c:pt idx="7">
                  <c:v>1564</c:v>
                </c:pt>
                <c:pt idx="8">
                  <c:v>1564</c:v>
                </c:pt>
                <c:pt idx="9">
                  <c:v>1567</c:v>
                </c:pt>
                <c:pt idx="10">
                  <c:v>1571</c:v>
                </c:pt>
                <c:pt idx="11">
                  <c:v>1577</c:v>
                </c:pt>
                <c:pt idx="12">
                  <c:v>1579</c:v>
                </c:pt>
                <c:pt idx="13">
                  <c:v>1588</c:v>
                </c:pt>
                <c:pt idx="14">
                  <c:v>1589</c:v>
                </c:pt>
                <c:pt idx="15">
                  <c:v>1591</c:v>
                </c:pt>
                <c:pt idx="16">
                  <c:v>1594</c:v>
                </c:pt>
                <c:pt idx="17">
                  <c:v>1596</c:v>
                </c:pt>
                <c:pt idx="18">
                  <c:v>1596</c:v>
                </c:pt>
                <c:pt idx="19">
                  <c:v>1597</c:v>
                </c:pt>
                <c:pt idx="20">
                  <c:v>1606</c:v>
                </c:pt>
                <c:pt idx="21">
                  <c:v>1606</c:v>
                </c:pt>
                <c:pt idx="22">
                  <c:v>1608</c:v>
                </c:pt>
                <c:pt idx="23">
                  <c:v>1611</c:v>
                </c:pt>
                <c:pt idx="24">
                  <c:v>1612</c:v>
                </c:pt>
                <c:pt idx="25">
                  <c:v>1616</c:v>
                </c:pt>
                <c:pt idx="26">
                  <c:v>1618</c:v>
                </c:pt>
                <c:pt idx="27">
                  <c:v>1623</c:v>
                </c:pt>
                <c:pt idx="28">
                  <c:v>1627</c:v>
                </c:pt>
                <c:pt idx="29">
                  <c:v>1628</c:v>
                </c:pt>
                <c:pt idx="30">
                  <c:v>1630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771-4BE5-BE08-B0F01F5AAB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4226664"/>
        <c:axId val="174227320"/>
      </c:lineChart>
      <c:dateAx>
        <c:axId val="1742266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227320"/>
        <c:crosses val="autoZero"/>
        <c:auto val="1"/>
        <c:lblOffset val="100"/>
        <c:baseTimeUnit val="days"/>
      </c:dateAx>
      <c:valAx>
        <c:axId val="174227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226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Gerster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3C4-4531-9766-6EE090F953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3942384"/>
        <c:axId val="403943040"/>
      </c:barChart>
      <c:catAx>
        <c:axId val="403942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3943040"/>
        <c:crosses val="autoZero"/>
        <c:auto val="1"/>
        <c:lblAlgn val="ctr"/>
        <c:lblOffset val="100"/>
        <c:noMultiLvlLbl val="0"/>
      </c:catAx>
      <c:valAx>
        <c:axId val="403943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3942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Autohaus Gerster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F09-4A3B-952B-713307CFDD2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Autohaus Gerster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F09-4A3B-952B-713307CFDD2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Autohaus Gerster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F09-4A3B-952B-713307CFDD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03955176"/>
        <c:axId val="403955504"/>
      </c:barChart>
      <c:catAx>
        <c:axId val="403955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3955504"/>
        <c:crosses val="autoZero"/>
        <c:auto val="1"/>
        <c:lblAlgn val="ctr"/>
        <c:lblOffset val="100"/>
        <c:noMultiLvlLbl val="0"/>
      </c:catAx>
      <c:valAx>
        <c:axId val="403955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3955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Gerster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6.4102564102564E-2</c:v>
                </c:pt>
                <c:pt idx="1">
                  <c:v>0.49776384486114</c:v>
                </c:pt>
                <c:pt idx="2">
                  <c:v>0.24554941682014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62B-467C-843D-5E5D5B1C61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3942056"/>
        <c:axId val="403955832"/>
      </c:barChart>
      <c:catAx>
        <c:axId val="403942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3955832"/>
        <c:crosses val="autoZero"/>
        <c:auto val="1"/>
        <c:lblAlgn val="ctr"/>
        <c:lblOffset val="100"/>
        <c:noMultiLvlLbl val="0"/>
      </c:catAx>
      <c:valAx>
        <c:axId val="403955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3942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Gerster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B39-48DA-8387-4F4060F73C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4661928"/>
        <c:axId val="404661272"/>
      </c:barChart>
      <c:catAx>
        <c:axId val="404661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4661272"/>
        <c:crosses val="autoZero"/>
        <c:auto val="1"/>
        <c:lblAlgn val="ctr"/>
        <c:lblOffset val="100"/>
        <c:noMultiLvlLbl val="0"/>
      </c:catAx>
      <c:valAx>
        <c:axId val="404661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4661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Gerster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43313</c:v>
                </c:pt>
                <c:pt idx="1">
                  <c:v>43314</c:v>
                </c:pt>
                <c:pt idx="2">
                  <c:v>43315</c:v>
                </c:pt>
                <c:pt idx="3">
                  <c:v>43316</c:v>
                </c:pt>
                <c:pt idx="4">
                  <c:v>43317</c:v>
                </c:pt>
                <c:pt idx="5">
                  <c:v>43318</c:v>
                </c:pt>
                <c:pt idx="6">
                  <c:v>43319</c:v>
                </c:pt>
                <c:pt idx="7">
                  <c:v>43320</c:v>
                </c:pt>
                <c:pt idx="8">
                  <c:v>43321</c:v>
                </c:pt>
                <c:pt idx="9">
                  <c:v>43322</c:v>
                </c:pt>
                <c:pt idx="10">
                  <c:v>43323</c:v>
                </c:pt>
                <c:pt idx="11">
                  <c:v>43324</c:v>
                </c:pt>
                <c:pt idx="12">
                  <c:v>43325</c:v>
                </c:pt>
                <c:pt idx="13">
                  <c:v>43326</c:v>
                </c:pt>
                <c:pt idx="14">
                  <c:v>43327</c:v>
                </c:pt>
                <c:pt idx="15">
                  <c:v>43328</c:v>
                </c:pt>
                <c:pt idx="16">
                  <c:v>43329</c:v>
                </c:pt>
                <c:pt idx="17">
                  <c:v>43330</c:v>
                </c:pt>
                <c:pt idx="18">
                  <c:v>43331</c:v>
                </c:pt>
                <c:pt idx="19">
                  <c:v>43332</c:v>
                </c:pt>
                <c:pt idx="20">
                  <c:v>43333</c:v>
                </c:pt>
                <c:pt idx="21">
                  <c:v>43334</c:v>
                </c:pt>
                <c:pt idx="22">
                  <c:v>43335</c:v>
                </c:pt>
                <c:pt idx="23">
                  <c:v>43336</c:v>
                </c:pt>
                <c:pt idx="24">
                  <c:v>43337</c:v>
                </c:pt>
                <c:pt idx="25">
                  <c:v>43338</c:v>
                </c:pt>
                <c:pt idx="26">
                  <c:v>43339</c:v>
                </c:pt>
                <c:pt idx="27">
                  <c:v>43340</c:v>
                </c:pt>
                <c:pt idx="28">
                  <c:v>43341</c:v>
                </c:pt>
                <c:pt idx="29">
                  <c:v>43342</c:v>
                </c:pt>
                <c:pt idx="30">
                  <c:v>43343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1">
                  <c:v>124</c:v>
                </c:pt>
                <c:pt idx="2">
                  <c:v>124</c:v>
                </c:pt>
                <c:pt idx="3">
                  <c:v>124</c:v>
                </c:pt>
                <c:pt idx="4">
                  <c:v>124</c:v>
                </c:pt>
                <c:pt idx="5">
                  <c:v>125</c:v>
                </c:pt>
                <c:pt idx="6">
                  <c:v>125</c:v>
                </c:pt>
                <c:pt idx="7">
                  <c:v>125</c:v>
                </c:pt>
                <c:pt idx="8">
                  <c:v>125</c:v>
                </c:pt>
                <c:pt idx="9">
                  <c:v>126</c:v>
                </c:pt>
                <c:pt idx="10">
                  <c:v>126</c:v>
                </c:pt>
                <c:pt idx="11">
                  <c:v>127</c:v>
                </c:pt>
                <c:pt idx="12">
                  <c:v>127</c:v>
                </c:pt>
                <c:pt idx="13">
                  <c:v>128</c:v>
                </c:pt>
                <c:pt idx="14">
                  <c:v>128</c:v>
                </c:pt>
                <c:pt idx="15">
                  <c:v>128</c:v>
                </c:pt>
                <c:pt idx="16">
                  <c:v>128</c:v>
                </c:pt>
                <c:pt idx="17">
                  <c:v>128</c:v>
                </c:pt>
                <c:pt idx="18">
                  <c:v>128</c:v>
                </c:pt>
                <c:pt idx="19">
                  <c:v>136</c:v>
                </c:pt>
                <c:pt idx="20">
                  <c:v>136</c:v>
                </c:pt>
                <c:pt idx="21">
                  <c:v>136</c:v>
                </c:pt>
                <c:pt idx="22">
                  <c:v>137</c:v>
                </c:pt>
                <c:pt idx="23">
                  <c:v>137</c:v>
                </c:pt>
                <c:pt idx="24">
                  <c:v>137</c:v>
                </c:pt>
                <c:pt idx="25">
                  <c:v>137</c:v>
                </c:pt>
                <c:pt idx="26">
                  <c:v>137</c:v>
                </c:pt>
                <c:pt idx="27">
                  <c:v>137</c:v>
                </c:pt>
                <c:pt idx="28">
                  <c:v>137</c:v>
                </c:pt>
                <c:pt idx="29">
                  <c:v>137</c:v>
                </c:pt>
                <c:pt idx="30">
                  <c:v>137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728-4BCB-B16D-C8C7881BDA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4662256"/>
        <c:axId val="404664224"/>
      </c:lineChart>
      <c:dateAx>
        <c:axId val="4046622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4664224"/>
        <c:crosses val="autoZero"/>
        <c:auto val="1"/>
        <c:lblOffset val="100"/>
        <c:baseTimeUnit val="days"/>
      </c:dateAx>
      <c:valAx>
        <c:axId val="404664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4662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</c:v>
                </c:pt>
                <c:pt idx="1">
                  <c:v>82</c:v>
                </c:pt>
                <c:pt idx="2">
                  <c:v>202</c:v>
                </c:pt>
                <c:pt idx="3">
                  <c:v>203</c:v>
                </c:pt>
                <c:pt idx="4">
                  <c:v>169</c:v>
                </c:pt>
                <c:pt idx="5">
                  <c:v>53</c:v>
                </c:pt>
                <c:pt idx="6">
                  <c:v>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BF3-4D4C-8774-B1353D00B74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7</c:v>
                </c:pt>
                <c:pt idx="1">
                  <c:v>165</c:v>
                </c:pt>
                <c:pt idx="2">
                  <c:v>238</c:v>
                </c:pt>
                <c:pt idx="3">
                  <c:v>210</c:v>
                </c:pt>
                <c:pt idx="4">
                  <c:v>144</c:v>
                </c:pt>
                <c:pt idx="5">
                  <c:v>73</c:v>
                </c:pt>
                <c:pt idx="6">
                  <c:v>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BF3-4D4C-8774-B1353D00B7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4674064"/>
        <c:axId val="404675704"/>
      </c:barChart>
      <c:catAx>
        <c:axId val="404674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4675704"/>
        <c:crosses val="autoZero"/>
        <c:auto val="1"/>
        <c:lblAlgn val="ctr"/>
        <c:lblOffset val="100"/>
        <c:noMultiLvlLbl val="0"/>
      </c:catAx>
      <c:valAx>
        <c:axId val="404675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4674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Gerster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259.06666666667002</c:v>
                </c:pt>
                <c:pt idx="1">
                  <c:v>145.9</c:v>
                </c:pt>
                <c:pt idx="2">
                  <c:v>91.466666666666995</c:v>
                </c:pt>
                <c:pt idx="3">
                  <c:v>72.833333333333002</c:v>
                </c:pt>
                <c:pt idx="4">
                  <c:v>84.766666666667007</c:v>
                </c:pt>
                <c:pt idx="5">
                  <c:v>143.03333333333001</c:v>
                </c:pt>
                <c:pt idx="6">
                  <c:v>324.2</c:v>
                </c:pt>
                <c:pt idx="7">
                  <c:v>482.16666666666998</c:v>
                </c:pt>
                <c:pt idx="8">
                  <c:v>596.9</c:v>
                </c:pt>
                <c:pt idx="9">
                  <c:v>577.70967741934999</c:v>
                </c:pt>
                <c:pt idx="10">
                  <c:v>570.61290322580999</c:v>
                </c:pt>
                <c:pt idx="11">
                  <c:v>583.41935483870998</c:v>
                </c:pt>
                <c:pt idx="12">
                  <c:v>655.96774193548003</c:v>
                </c:pt>
                <c:pt idx="13">
                  <c:v>616.06451612903004</c:v>
                </c:pt>
                <c:pt idx="14">
                  <c:v>598.54838709677006</c:v>
                </c:pt>
                <c:pt idx="15">
                  <c:v>607.58064516129002</c:v>
                </c:pt>
                <c:pt idx="16">
                  <c:v>617.38709677419001</c:v>
                </c:pt>
                <c:pt idx="17">
                  <c:v>645.64516129031995</c:v>
                </c:pt>
                <c:pt idx="18">
                  <c:v>665.16129032258004</c:v>
                </c:pt>
                <c:pt idx="19">
                  <c:v>683.38709677419001</c:v>
                </c:pt>
                <c:pt idx="20">
                  <c:v>718.83870967741996</c:v>
                </c:pt>
                <c:pt idx="21">
                  <c:v>729.35483870968005</c:v>
                </c:pt>
                <c:pt idx="22">
                  <c:v>654.70967741934999</c:v>
                </c:pt>
                <c:pt idx="23">
                  <c:v>447.77419354838997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DC3-4DAB-BAF8-F7C847DC3E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5088064"/>
        <c:axId val="405088392"/>
      </c:lineChart>
      <c:catAx>
        <c:axId val="405088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5088392"/>
        <c:crosses val="autoZero"/>
        <c:auto val="1"/>
        <c:lblAlgn val="ctr"/>
        <c:lblOffset val="100"/>
        <c:noMultiLvlLbl val="0"/>
      </c:catAx>
      <c:valAx>
        <c:axId val="405088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5088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91DA35-365C-49E0-B44F-721F6E8070F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Facebook Page Report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DD1C040-59EE-4713-9C46-64413E8427C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23 | new marketing experiences</a:t>
            </a:r>
          </a:p>
        </p:txBody>
      </p:sp>
    </p:spTree>
    <p:extLst>
      <p:ext uri="{BB962C8B-B14F-4D97-AF65-F5344CB8AC3E}">
        <p14:creationId xmlns:p14="http://schemas.microsoft.com/office/powerpoint/2010/main" val="19369113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11EA59-3052-48A9-85FD-998CD7FE8E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Wichtigste Werte (KPI's) | Autohaus Gerster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7B32995-C649-48DD-9070-39919D322B2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268626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98087284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4009665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0996856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5284262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8235628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6729744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2828873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6400292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3573886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274014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724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Autohaus Gerster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34273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0869C6-49B2-4C27-AB2F-6F25D9C425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33944861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26895F-C958-4D1E-9488-24C70078AA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(Übersicht) | Autohaus Gerster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0ED68D3-0E6B-4A8C-A0D8-19CF7EF436D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322962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63795254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983595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286112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988442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271366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369166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932209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152038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3251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Autohaus Gerster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85722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37F430-9C2C-4B65-85A3-D8558DAF48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41700273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6C79FC-ABC9-4537-B616-B2F085ED11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 w. User Post RR | Autohaus Gerster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EE406D9-0679-4C31-BA6F-B3E7164472F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590558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68023732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6942480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6858666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1859712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5155276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0766464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6201495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0773935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4649529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3606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4942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Autohaus Gerster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40047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3AAAC0-AF3D-4AEF-BA5C-94F95088F7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26562176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1A209F-2A9F-4693-BDBF-3F95BCBD77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Autohaus Gerster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931B6F9-B205-424D-ACB0-E3BA52ECA8B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397171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DFEBC2-7683-4CF8-BC4A-A1499E421C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59A2F7-A572-441E-AB70-4707EAF335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43073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738D31-B389-4B00-BF65-84B0432602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Autohaus Gerster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A260D05-E21E-4C07-A02F-16256E31271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12236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7727758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0549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114573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48281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793694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065300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179023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520513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23819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Autohaus Gerster - 2018-08-30 04:47:48 </a:t>
                      </a:r>
                      <a:r>
                        <a:rPr lang="de-DE" sz="1000"/>
                        <a:t> 
 Ford Tourneo Custom ... Der Transporter für alle Fälle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0.2455 %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8063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Autohaus Gerster - 2018-08-25 13:06:08 </a:t>
                      </a:r>
                      <a:r>
                        <a:rPr lang="de-DE" sz="1000"/>
                        <a:t> 
 Vermisst du deine Geldtasche? 😳 Ja? Sie liegt bei uns zum abholen bereit. :-)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0.7440 %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8890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Autohaus Gerster - 2018-08-15 10:58:25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0.2516 %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14766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Autohaus Gerster - 2018-08-07 08:00:27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09478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08532-6FE7-4B65-A847-5D50C54386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22059402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19E3DA-00A7-4A0E-A8ED-642B4E50CB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Autohaus Gerster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8DE9FE3-030B-41EA-A9DC-3BAEB023CC5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968452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0335000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961708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158977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403005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796470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114048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353411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812905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8980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Autohaus Gerster - 2018-08-30 04:47:48 </a:t>
                      </a:r>
                      <a:r>
                        <a:rPr lang="de-DE" sz="1000"/>
                        <a:t> 
 Ford Tourneo Custom ... Der Transporter für alle Fälle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9577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Autohaus Gerster - 2018-08-25 13:06:08 </a:t>
                      </a:r>
                      <a:r>
                        <a:rPr lang="de-DE" sz="1000"/>
                        <a:t> 
 Vermisst du deine Geldtasche? 😳 Ja? Sie liegt bei uns zum abholen bereit. :-)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6012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Autohaus Gerster - 2018-08-15 10:58:25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0479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Autohaus Gerster - 2018-08-07 08:00:27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51311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A019BB-8D55-425B-BD70-FA2B4FB0F4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29955571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91FCFE-B9B1-49F3-9C14-780BFA1963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Postings/Wochentag | Autohaus Gerster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4FA0B12-D817-4E05-B506-D3A6E3851AB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49703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7D0F63-C71B-49D0-9B26-CDF8F3DFD6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950550-6392-40FE-A3B0-450DA29A0C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52648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38F711-D056-4B92-98E7-D28CFB6A7C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Postingtypen (Verteilung) | Autohaus Gerster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D330604-09C2-4923-BBBF-678AE6ECE75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708038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A93FCB-9BB3-4989-92BE-C5C8DCD903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F6896D-72ED-46CD-BF28-B4FCB58B4F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70881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C8B7D3-F6DF-4CAD-9782-25ED3287DF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Interaktionsrate/Postingtyp | Autohaus Gerster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BB6C984-645E-4ED5-809D-5030214F5C9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918666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934DFD-EF63-4862-A4AA-CD625BCEFA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AA24BE-9867-4D1B-BC84-98A91E6F1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473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0DDCBD-F3DE-4C2E-B2CE-748EEC890F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Antwortzeit | Autohaus Gerster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6780752-6821-406A-AB7A-9473A10773C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003753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674099-A5ED-4695-B03A-37444D4980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BA7ADA-082E-4EB5-827A-25BB183E1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14014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B90D96-7125-4A41-9131-6C5051A637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Check Ins | Autohaus Gerster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17A1A1B-B398-40F7-A127-777464677B8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169419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E73FE2-DD44-48EF-A12E-D4EFA3F8C2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61841C-BAEC-4D51-BFCB-9160F23BA2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49754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D2F836-4466-433B-BA5C-96FB7AF51E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 Demographie | Autohaus Gerster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22E9064-8A7F-4F82-8771-66880B03557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672344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0386F1-3810-4B7A-BC75-74E8A3C06F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C3F00B-5AA0-4656-9ECF-62A8ED128E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2737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320011-9066-4B68-933D-907566E880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Page Fans Online | Autohaus Gerster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F1E832B-9805-4044-ACD5-2BD506A943C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198955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C384DB-3ACE-405C-A2D4-FF62BF3532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0CF1FD-31E1-431D-90B0-A9A72EFC1A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842249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370</Words>
  <Application>Microsoft Office PowerPoint</Application>
  <PresentationFormat>On-screen Show (4:3)</PresentationFormat>
  <Paragraphs>172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quintly_template</vt:lpstr>
      <vt:lpstr>Facebook Page Report</vt:lpstr>
      <vt:lpstr>Wichtigste Werte (KPI's) | Autohaus Gerster</vt:lpstr>
      <vt:lpstr>Fans (Übersicht) | Autohaus Gerster</vt:lpstr>
      <vt:lpstr>Key Metrics Table w. User Post RR | Autohaus Gerster</vt:lpstr>
      <vt:lpstr>Facebook Fans Total | Autohaus Gerster</vt:lpstr>
      <vt:lpstr>Eigene Beiträge (Postings) | Autohaus Gerster</vt:lpstr>
      <vt:lpstr>Eigene Beiträge (Postings) + Reactions | Autohaus Gerster</vt:lpstr>
      <vt:lpstr>Postings/Wochentag | Autohaus Gerster</vt:lpstr>
      <vt:lpstr>Postingtypen (Verteilung) | Autohaus Gerster</vt:lpstr>
      <vt:lpstr>Interaktionsrate/Postingtyp | Autohaus Gerster</vt:lpstr>
      <vt:lpstr>Antwortzeit | Autohaus Gerster</vt:lpstr>
      <vt:lpstr>Facebook Check Ins | Autohaus Gerster</vt:lpstr>
      <vt:lpstr>Fan Demographie | Autohaus Gerster</vt:lpstr>
      <vt:lpstr>Page Fans Online | Autohaus Gerster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Page Report</dc:title>
  <dc:creator>Administrator</dc:creator>
  <cp:lastModifiedBy>Administrator</cp:lastModifiedBy>
  <cp:revision>1</cp:revision>
  <dcterms:created xsi:type="dcterms:W3CDTF">2018-09-03T17:13:13Z</dcterms:created>
  <dcterms:modified xsi:type="dcterms:W3CDTF">2018-09-03T17:13:38Z</dcterms:modified>
</cp:coreProperties>
</file>