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950</c:v>
                </c:pt>
                <c:pt idx="1">
                  <c:v>951</c:v>
                </c:pt>
                <c:pt idx="2">
                  <c:v>951</c:v>
                </c:pt>
                <c:pt idx="3">
                  <c:v>951</c:v>
                </c:pt>
                <c:pt idx="4">
                  <c:v>951</c:v>
                </c:pt>
                <c:pt idx="5">
                  <c:v>951</c:v>
                </c:pt>
                <c:pt idx="6">
                  <c:v>951</c:v>
                </c:pt>
                <c:pt idx="7">
                  <c:v>951</c:v>
                </c:pt>
                <c:pt idx="8">
                  <c:v>953</c:v>
                </c:pt>
                <c:pt idx="9">
                  <c:v>954</c:v>
                </c:pt>
                <c:pt idx="10">
                  <c:v>955</c:v>
                </c:pt>
                <c:pt idx="11">
                  <c:v>955</c:v>
                </c:pt>
                <c:pt idx="12">
                  <c:v>957</c:v>
                </c:pt>
                <c:pt idx="13">
                  <c:v>958</c:v>
                </c:pt>
                <c:pt idx="14">
                  <c:v>960</c:v>
                </c:pt>
                <c:pt idx="15">
                  <c:v>960</c:v>
                </c:pt>
                <c:pt idx="16">
                  <c:v>964</c:v>
                </c:pt>
                <c:pt idx="17">
                  <c:v>965</c:v>
                </c:pt>
                <c:pt idx="18">
                  <c:v>965</c:v>
                </c:pt>
                <c:pt idx="19">
                  <c:v>965</c:v>
                </c:pt>
                <c:pt idx="20">
                  <c:v>969</c:v>
                </c:pt>
                <c:pt idx="21">
                  <c:v>969</c:v>
                </c:pt>
                <c:pt idx="22">
                  <c:v>971</c:v>
                </c:pt>
                <c:pt idx="23">
                  <c:v>971</c:v>
                </c:pt>
                <c:pt idx="24">
                  <c:v>973</c:v>
                </c:pt>
                <c:pt idx="25">
                  <c:v>976</c:v>
                </c:pt>
                <c:pt idx="26">
                  <c:v>977</c:v>
                </c:pt>
                <c:pt idx="27">
                  <c:v>980</c:v>
                </c:pt>
                <c:pt idx="28">
                  <c:v>982</c:v>
                </c:pt>
                <c:pt idx="29">
                  <c:v>981</c:v>
                </c:pt>
                <c:pt idx="30">
                  <c:v>981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AA-47E0-A553-3949C82410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134152"/>
        <c:axId val="346137104"/>
      </c:lineChart>
      <c:dateAx>
        <c:axId val="346134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137104"/>
        <c:crosses val="autoZero"/>
        <c:auto val="1"/>
        <c:lblOffset val="100"/>
        <c:baseTimeUnit val="days"/>
      </c:dateAx>
      <c:valAx>
        <c:axId val="346137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134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0</c:v>
                </c:pt>
                <c:pt idx="4">
                  <c:v>4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91-4835-B347-99930F1D08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3645248"/>
        <c:axId val="423638688"/>
      </c:barChart>
      <c:catAx>
        <c:axId val="423645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638688"/>
        <c:crosses val="autoZero"/>
        <c:auto val="1"/>
        <c:lblAlgn val="ctr"/>
        <c:lblOffset val="100"/>
        <c:noMultiLvlLbl val="0"/>
      </c:catAx>
      <c:valAx>
        <c:axId val="423638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645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Ford Gaberszik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C3-41EC-B146-78941C7F83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Ford Gaberszik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C3-41EC-B146-78941C7F83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Ford Gaberszik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6C3-41EC-B146-78941C7F83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3636392"/>
        <c:axId val="423641312"/>
      </c:barChart>
      <c:catAx>
        <c:axId val="423636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641312"/>
        <c:crosses val="autoZero"/>
        <c:auto val="1"/>
        <c:lblAlgn val="ctr"/>
        <c:lblOffset val="100"/>
        <c:noMultiLvlLbl val="0"/>
      </c:catAx>
      <c:valAx>
        <c:axId val="423641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636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5.4403802487400004</c:v>
                </c:pt>
                <c:pt idx="1">
                  <c:v>7.6367909812160004</c:v>
                </c:pt>
                <c:pt idx="2">
                  <c:v>8.7255975335193998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14-46EF-B0A4-3AB87AAD53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3621632"/>
        <c:axId val="423623600"/>
      </c:barChart>
      <c:catAx>
        <c:axId val="423621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623600"/>
        <c:crosses val="autoZero"/>
        <c:auto val="1"/>
        <c:lblAlgn val="ctr"/>
        <c:lblOffset val="100"/>
        <c:noMultiLvlLbl val="0"/>
      </c:catAx>
      <c:valAx>
        <c:axId val="423623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621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57-47A2-BFCC-8CCE248BF3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3619992"/>
        <c:axId val="423623928"/>
      </c:barChart>
      <c:catAx>
        <c:axId val="423619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623928"/>
        <c:crosses val="autoZero"/>
        <c:auto val="1"/>
        <c:lblAlgn val="ctr"/>
        <c:lblOffset val="100"/>
        <c:noMultiLvlLbl val="0"/>
      </c:catAx>
      <c:valAx>
        <c:axId val="423623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619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149</c:v>
                </c:pt>
                <c:pt idx="1">
                  <c:v>149</c:v>
                </c:pt>
                <c:pt idx="2">
                  <c:v>150</c:v>
                </c:pt>
                <c:pt idx="3">
                  <c:v>150</c:v>
                </c:pt>
                <c:pt idx="4">
                  <c:v>150</c:v>
                </c:pt>
                <c:pt idx="5">
                  <c:v>150</c:v>
                </c:pt>
                <c:pt idx="6">
                  <c:v>152</c:v>
                </c:pt>
                <c:pt idx="7">
                  <c:v>152</c:v>
                </c:pt>
                <c:pt idx="8">
                  <c:v>152</c:v>
                </c:pt>
                <c:pt idx="9">
                  <c:v>152</c:v>
                </c:pt>
                <c:pt idx="10">
                  <c:v>152</c:v>
                </c:pt>
                <c:pt idx="11">
                  <c:v>152</c:v>
                </c:pt>
                <c:pt idx="12">
                  <c:v>152</c:v>
                </c:pt>
                <c:pt idx="13">
                  <c:v>152</c:v>
                </c:pt>
                <c:pt idx="14">
                  <c:v>152</c:v>
                </c:pt>
                <c:pt idx="15">
                  <c:v>152</c:v>
                </c:pt>
                <c:pt idx="16">
                  <c:v>153</c:v>
                </c:pt>
                <c:pt idx="17">
                  <c:v>153</c:v>
                </c:pt>
                <c:pt idx="18">
                  <c:v>153</c:v>
                </c:pt>
                <c:pt idx="19">
                  <c:v>154</c:v>
                </c:pt>
                <c:pt idx="20">
                  <c:v>154</c:v>
                </c:pt>
                <c:pt idx="21">
                  <c:v>154</c:v>
                </c:pt>
                <c:pt idx="22">
                  <c:v>154</c:v>
                </c:pt>
                <c:pt idx="23">
                  <c:v>154</c:v>
                </c:pt>
                <c:pt idx="24">
                  <c:v>154</c:v>
                </c:pt>
                <c:pt idx="25">
                  <c:v>154</c:v>
                </c:pt>
                <c:pt idx="26">
                  <c:v>154</c:v>
                </c:pt>
                <c:pt idx="27">
                  <c:v>155</c:v>
                </c:pt>
                <c:pt idx="28">
                  <c:v>156</c:v>
                </c:pt>
                <c:pt idx="29">
                  <c:v>156</c:v>
                </c:pt>
                <c:pt idx="30">
                  <c:v>156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E8-4E7A-AE4C-3916F70F05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5168152"/>
        <c:axId val="425168808"/>
      </c:lineChart>
      <c:dateAx>
        <c:axId val="425168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168808"/>
        <c:crosses val="autoZero"/>
        <c:auto val="1"/>
        <c:lblOffset val="100"/>
        <c:baseTimeUnit val="days"/>
      </c:dateAx>
      <c:valAx>
        <c:axId val="425168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168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54</c:v>
                </c:pt>
                <c:pt idx="2">
                  <c:v>96</c:v>
                </c:pt>
                <c:pt idx="3">
                  <c:v>95</c:v>
                </c:pt>
                <c:pt idx="4">
                  <c:v>76</c:v>
                </c:pt>
                <c:pt idx="5">
                  <c:v>27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5A-4B44-A356-E1E940B519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</c:v>
                </c:pt>
                <c:pt idx="1">
                  <c:v>75</c:v>
                </c:pt>
                <c:pt idx="2">
                  <c:v>139</c:v>
                </c:pt>
                <c:pt idx="3">
                  <c:v>178</c:v>
                </c:pt>
                <c:pt idx="4">
                  <c:v>141</c:v>
                </c:pt>
                <c:pt idx="5">
                  <c:v>56</c:v>
                </c:pt>
                <c:pt idx="6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5A-4B44-A356-E1E940B519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5174056"/>
        <c:axId val="425167168"/>
      </c:barChart>
      <c:catAx>
        <c:axId val="425174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167168"/>
        <c:crosses val="autoZero"/>
        <c:auto val="1"/>
        <c:lblAlgn val="ctr"/>
        <c:lblOffset val="100"/>
        <c:noMultiLvlLbl val="0"/>
      </c:catAx>
      <c:valAx>
        <c:axId val="425167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174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145.66666666667001</c:v>
                </c:pt>
                <c:pt idx="1">
                  <c:v>86.8</c:v>
                </c:pt>
                <c:pt idx="2">
                  <c:v>56.7</c:v>
                </c:pt>
                <c:pt idx="3">
                  <c:v>46.7</c:v>
                </c:pt>
                <c:pt idx="4">
                  <c:v>64</c:v>
                </c:pt>
                <c:pt idx="5">
                  <c:v>132.86666666667</c:v>
                </c:pt>
                <c:pt idx="6">
                  <c:v>242.1</c:v>
                </c:pt>
                <c:pt idx="7">
                  <c:v>333.9</c:v>
                </c:pt>
                <c:pt idx="8">
                  <c:v>411.16666666666998</c:v>
                </c:pt>
                <c:pt idx="9">
                  <c:v>386.12903225806002</c:v>
                </c:pt>
                <c:pt idx="10">
                  <c:v>380.90322580645</c:v>
                </c:pt>
                <c:pt idx="11">
                  <c:v>386.09677419355</c:v>
                </c:pt>
                <c:pt idx="12">
                  <c:v>419.35483870968</c:v>
                </c:pt>
                <c:pt idx="13">
                  <c:v>404.83870967742001</c:v>
                </c:pt>
                <c:pt idx="14">
                  <c:v>391.16129032257999</c:v>
                </c:pt>
                <c:pt idx="15">
                  <c:v>394.58064516129002</c:v>
                </c:pt>
                <c:pt idx="16">
                  <c:v>407.09677419355</c:v>
                </c:pt>
                <c:pt idx="17">
                  <c:v>416.90322580645</c:v>
                </c:pt>
                <c:pt idx="18">
                  <c:v>432.03225806452002</c:v>
                </c:pt>
                <c:pt idx="19">
                  <c:v>451.03225806452002</c:v>
                </c:pt>
                <c:pt idx="20">
                  <c:v>468.77419354838997</c:v>
                </c:pt>
                <c:pt idx="21">
                  <c:v>463.25806451612999</c:v>
                </c:pt>
                <c:pt idx="22">
                  <c:v>388.32258064515997</c:v>
                </c:pt>
                <c:pt idx="23">
                  <c:v>255.51612903226001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1E-4F18-AF4F-F22D2CF3E6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5179304"/>
        <c:axId val="425187504"/>
      </c:lineChart>
      <c:catAx>
        <c:axId val="425179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187504"/>
        <c:crosses val="autoZero"/>
        <c:auto val="1"/>
        <c:lblAlgn val="ctr"/>
        <c:lblOffset val="100"/>
        <c:noMultiLvlLbl val="0"/>
      </c:catAx>
      <c:valAx>
        <c:axId val="425187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179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C08A3-2FEB-43B4-9085-8E5F099AAE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59C8E9-9820-4AAE-98C6-76BAED2769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1801356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30814-4DBE-40EF-ACD7-5873BE63A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Wichtigste Werte (KPI's) | Autohaus Ford Gaberszik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9BD486-632F-4B5C-924F-EBDA66F96D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98090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3459913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912849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792362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202015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696316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689466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88901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393606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40385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94400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801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7.4197 %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9004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A17C63-939D-4FE7-9159-5737AD7264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717214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4FF7E-8553-4800-9722-12AEE59B1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Fans (Übersicht) | Autohaus Ford Gaberszik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C76EE7-8402-4EF3-8586-DB6A19BD7E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47567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186270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7608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8517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0706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37907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8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1265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00938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51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7109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A1F6B0-552E-4209-AAE0-B770A2FD8B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4002674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53DD6-78B4-417F-A6BD-20AEED460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 | Autohaus Ford Gaberszik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59F4E5-11BE-42D7-B600-993F333C1C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54917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9718649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976309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060778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62044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964634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534282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751278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176947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751708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800264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700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7.4197 %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5811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47FAE9-0BFC-406C-9B5F-A956073E8F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436132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ED6AD-D5BA-4F4C-95DF-2FFC9C61A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Autohaus Ford Gaberszik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0DAF1D-69B3-4208-BBE9-088F4A8193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89003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545FA0-B5B4-4A83-A1FF-26C9471D87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30EDA-C2C6-45A4-B826-416B9544F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587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1FE25-A0D0-45D0-8F92-BB8E39F12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Ford Gaberszik - 1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197C38-18B5-4D9C-8F56-F0DF0DA5EE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90776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015203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5322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1237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3226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24131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0594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0172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67811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778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- 2018-08-29 17:00:02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neue Ford Focus - Here we go again. 💙
Mamma Mia 2 / Focus Präsentation - Teil 2 😎
#autokino #focus #herewegoagain #mammamia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772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- 2018-08-28 17:00:14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dürfen heute ein ganz besonderes Jubiläum feiern! 😁
Unsere Heidi Pfennich ist auf den Tag genau bereits seit 20 Jahren (❗) fixer Bestandteil unseres Teams und als solcher unersetzlich für uns. 😊
Wir sagen Danke für genau 7.305 Tage Autohaus Ford Gaberszik 🚘, für die tollen wie auch die stressigen Zeiten, die wir schon gemeinsam erlebt haben. 💪
Danke für deinen Einsatz für die Firma, deine Loyalität und dass man sich immer auf dich verlassen kann, und das seit 20 Jahren! 💙 ("Fragen wir doch lieber mal die Heidi." 🙈)
#wiediezeitvergeht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18.7308 %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2078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95339C-20B1-46C5-97BA-B197A90302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624167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0153A-6F3C-4EBF-9358-A36D0974C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Ford Gaberszik - 2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F30E6A-D21E-4C4E-81C7-CCA10EC54C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33844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46032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40574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9173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72877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9344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01227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40628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0350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556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- 2018-08-27 11:50:15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Du willst den neuen Kinofilm "Mamma Mia 2" von deinem gemütlichen Autositz aus erleben? 🤩🚘
Dann ist das jetzt deine Chance! 😊👍
Mit ein bisschen Glück 🍀 bist du bei unserer privaten Vorstellung mit Flying Dinner, Blue Carpet und vielem mehr mit dabei! 😎
👇👇👇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459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- 2018-08-24 13:00:01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Darauf haben alle eingefleischten Ranger-Fans sehnsüchtig gewartet: Der Ford Ranger kommt in der neuen Top-Variante Raptor zu uns! 🤩🤤
Angelehnt an den beliebten amerikanischen F150 Raptor, startet der Performance Pick-up Mitte 2019 in Europa voll durch. 👍 
Also macht euch auf was gefasst! 😎
#RaptorMania #RangerPower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10.1957 %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474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D3AA6-70B5-4A9B-909C-BDFF5BAB3A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965367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ACF78-66F8-4450-87EE-E16D3924D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Ford Gaberszik - 3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D19A8A-E413-415D-83C0-115C74AB9D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79321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68862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4752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75949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8502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63387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36404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92099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4898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069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- 2018-08-21 07:30:26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Unser Black Beauty wacht stets über unser Haus. 😎👍🏼
Wir wünschen euch einen guten (Früh-)Start in den Tag!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7.2314 %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87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- 2018-08-17 09:00:46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stolz darauf, dass wir bereits das 2. Mitglied der Familie Lesjak in unserer kleinen Autohausfamilie begrüßen dürfen! 😊
Manuela Lesjak folgt ihrem Sohn Patrick, der bei uns seit mehr als 2 Jahren in der Werkstatt tätig ist, in unseren Betrieb nach. 👍🏼
Wir freuen uns auf die gemeinsame Zeit und wünschen gutes Gelingen! 😊💪🏼
#teamworkmakesthedreamwork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4.8806 %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9028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07C922-DCBC-4564-9B0C-F7FA43CBA0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055432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281F9-2737-46D0-9F21-8E288A635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Ford Gaberszik - 4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0928A9-9113-4DEE-8E44-727C9D9E82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56699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81952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2009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28426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82153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14597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28434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02960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62609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341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- 2018-08-10 13:00:00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❗Nur noch bis Ende August - Ford Lagerabverkauf❗
Bei den Modellen Ford Fiesta, Ford Galaxy und Ford Kuga kannst Du Dir bis zu € 7.000,- Lagerprämie und € 1.000,- Fordbank-Bonus sichern. 😍
Mehr Infos gibt's hier 👉 http://bit.ly/fordgaberszik-lagerabverkauf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9.5488 %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077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- 2018-08-06 11:35:00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neue Ford Focus ist jetzt auch in Graz eingetroffen!
Und Ford hat ihn vollgepackt mit innovativen Fahrerassistenzsystemen, sparsamen Motoren und den neuesten Technologien 💙
Bei uns schon ab € 13.990,- 👉🏻  http://bit.ly/ford-focus-gaberszik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7.2555 %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3219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22C6F1-1E2B-4357-8F6F-80CF997A27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614366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62259-A6A1-4C6E-891A-5DE5722C1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Ford Gaberszik - 5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56AAE0-E2D2-470B-9E58-FEA14755B6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59541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775274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7006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7093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0725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6283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78035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9415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70670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62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- 2018-08-03 16:25:12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Bald geht die Eishockey-Saison wieder los! 😍 Und woran merkt man das? 🤔
Daran, dass ab heute wieder 5 Fiesta mit 99ers-Logo aus dem Hause Ford Gaberszik auf den steirischen Straßen unterwegs sind! 😎
Wir wünschen unseren Testimonials Robin Jakobsson #5, Matthew Garbowsky #9, Ty Loney #27, Robin Rahm #35 und Robin Weihager #7 viel Freude mit ihren Fiesta und allzeit gute Fahrt! 😊👍🏼
Und der gesamten Mannschaft der Graz99ers eine erfolgreiche Saison 2018/19. Gemma, Jungs! 💪🏼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6.6246 %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241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- 2018-08-01 17:00:36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 ein Traumwetter wie gestern haben wir uns natürlich nicht entgehen lassen und haben gleich den neuen #Focus zu einer ersten Testfahrt ausgeführt. 😎👍🏼
Was dabei herausgekommen ist, dürfen wir euch auch bald präsentieren... 😉😍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3.0526 %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737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E568F5-8209-417E-BB41-4F3C92A71D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4139330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62ABB-393B-4A90-83A4-C1CDB400C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Ford Gaberszik - 1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2C2FBE-0578-4F8E-9B50-3A58A6D874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39396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842977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3635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32121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4941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2391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5477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83409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367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416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- 2018-08-29 17:00:02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neue Ford Focus - Here we go again. 💙
Mamma Mia 2 / Focus Präsentation - Teil 2 😎
#autokino #focus #herewegoagain #mammamia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0727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3C7D1C-B6BC-420E-9BD1-8A83553098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221343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785C4-2403-4EB9-A958-C47DE92CD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Ford Gaberszik - 2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4D3925-E77A-4ED4-9DA4-A0F9C8CCB3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14832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69836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6333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6365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4804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8080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9212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7182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3483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712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- 2018-08-28 17:00:14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dürfen heute ein ganz besonderes Jubiläum feiern! 😁
Unsere Heidi Pfennich ist auf den Tag genau bereits seit 20 Jahren (❗) fixer Bestandteil unseres Teams und als solcher unersetzlich für uns. 😊
Wir sagen Danke für genau 7.305 Tage Autohaus Ford Gaberszik 🚘, für die tollen wie auch die stressigen Zeiten, die wir schon gemeinsam erlebt haben. 💪
Danke für deinen Einsatz für die Firma, deine Loyalität und dass man sich immer auf dich verlassen kann, und das seit 20 Jahren! 💙 ("Fragen wir doch lieber mal die Heidi." 🙈)
#wiediezeitvergeht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0512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257397-C02D-4894-BF3C-DFE418A55B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785047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12A06-08CE-4FBD-A1BE-C1432B792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Ford Gaberszik - 3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A7D50E-74CE-42D4-83DB-9684D35977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4671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960180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7149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1938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9804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38490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4862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5266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3906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164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- 2018-08-27 11:50:15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Du willst den neuen Kinofilm "Mamma Mia 2" von deinem gemütlichen Autositz aus erleben? 🤩🚘
Dann ist das jetzt deine Chance! 😊👍
Mit ein bisschen Glück 🍀 bist du bei unserer privaten Vorstellung mit Flying Dinner, Blue Carpet und vielem mehr mit dabei! 😎
👇👇👇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0395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8240F2-71B7-425E-AA43-0A02EE60C3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9295823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829EC-3FD1-44B9-8C84-CB4D1C4CF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Ford Gaberszik - 4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51749B-74BC-40F6-AFE8-C34F528566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3260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85520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3516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4556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4380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373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1991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3448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686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703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- 2018-08-24 13:00:01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Darauf haben alle eingefleischten Ranger-Fans sehnsüchtig gewartet: Der Ford Ranger kommt in der neuen Top-Variante Raptor zu uns! 🤩🤤
Angelehnt an den beliebten amerikanischen F150 Raptor, startet der Performance Pick-up Mitte 2019 in Europa voll durch. 👍 
Also macht euch auf was gefasst! 😎
#RaptorMania #RangerPower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939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- 2018-08-21 07:30:26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Unser Black Beauty wacht stets über unser Haus. 😎👍🏼
Wir wünschen euch einen guten (Früh-)Start in den Tag!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5659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1A3C35-4ED2-4204-9A7E-5DDE67B6C3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42060283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9946C-12B6-4BAB-9AED-C80204AAF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Ford Gaberszik - 5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309D5F-30BB-4721-ABED-18CDF4F9AE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87177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15236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6309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60761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1062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22894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95912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7330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29352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296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- 2018-08-17 09:00:46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stolz darauf, dass wir bereits das 2. Mitglied der Familie Lesjak in unserer kleinen Autohausfamilie begrüßen dürfen! 😊
Manuela Lesjak folgt ihrem Sohn Patrick, der bei uns seit mehr als 2 Jahren in der Werkstatt tätig ist, in unseren Betrieb nach. 👍🏼
Wir freuen uns auf die gemeinsame Zeit und wünschen gutes Gelingen! 😊💪🏼
#teamworkmakesthedreamwork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474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C2C7E1-52DE-4D8C-992B-72F4698C74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0000586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09EDD-6809-44A7-84F1-F105B395A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Ford Gaberszik - 6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C70C10-DD2F-4AFA-9F0A-EA45D169EB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7583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142034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43194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76777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1428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0545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4796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18050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9009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265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- 2018-08-10 13:00:00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❗Nur noch bis Ende August - Ford Lagerabverkauf❗
Bei den Modellen Ford Fiesta, Ford Galaxy und Ford Kuga kannst Du Dir bis zu € 7.000,- Lagerprämie und € 1.000,- Fordbank-Bonus sichern. 😍
Mehr Infos gibt's hier 👉 http://bit.ly/fordgaberszik-lagerabverkauf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20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- 2018-08-06 11:35:00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neue Ford Focus ist jetzt auch in Graz eingetroffen!
Und Ford hat ihn vollgepackt mit innovativen Fahrerassistenzsystemen, sparsamen Motoren und den neuesten Technologien 💙
Bei uns schon ab € 13.990,- 👉🏻  http://bit.ly/ford-focus-gaberszik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0108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8C596-BA5F-4EC1-8A7F-139612E557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6821244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1E085-9FB2-4AF6-B857-C6E355A90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Ford Gaberszik - 7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3CA5F1-1221-4F3F-AB55-C572285DA1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2062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008596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7257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9352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88985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2713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7396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717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055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659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- 2018-08-03 16:25:12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Bald geht die Eishockey-Saison wieder los! 😍 Und woran merkt man das? 🤔
Daran, dass ab heute wieder 5 Fiesta mit 99ers-Logo aus dem Hause Ford Gaberszik auf den steirischen Straßen unterwegs sind! 😎
Wir wünschen unseren Testimonials Robin Jakobsson #5, Matthew Garbowsky #9, Ty Loney #27, Robin Rahm #35 und Robin Weihager #7 viel Freude mit ihren Fiesta und allzeit gute Fahrt! 😊👍🏼
Und der gesamten Mannschaft der Graz99ers eine erfolgreiche Saison 2018/19. Gemma, Jungs! 💪🏼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8905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4AAEDF-AAC1-468D-B7D3-8ABD5A6EBE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40997560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24760-6A90-45BF-B01D-FFCDE79C0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Ford Gaberszik - 8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26F92F-E532-4776-8325-644919E781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29411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480772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7210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7594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60025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991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7903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8598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12662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096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- 2018-08-01 17:00:36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 ein Traumwetter wie gestern haben wir uns natürlich nicht entgehen lassen und haben gleich den neuen #Focus zu einer ersten Testfahrt ausgeführt. 😎👍🏼
Was dabei herausgekommen ist, dürfen wir euch auch bald präsentieren... 😉😍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6041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860092-2894-493A-964B-2F0794E0A9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067668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152AD-D41A-406C-BCEC-2A48F653E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Postings/Wochentag | Autohaus Ford Gaberszik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2FF1C6-FE77-4134-81A5-95E69E0C99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46347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73F36-B413-4A9C-A9A0-BB31D3B891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7AA286-B289-415B-B422-6D32D49BA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9554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C7693-10BA-4FFA-B4E1-EBE56FC3D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Postingtypen (Verteilung) | Autohaus Ford Gaberszik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E6E7D6-0F29-44FD-B11B-676424E4DA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86838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D20864-65DA-47D1-8121-0BA7B63586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DA7ED9-1D77-4565-95D4-D4F6B6709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1020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C8750-6523-4C10-BE4E-EA0AD0892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Interaktionsrate/Postingtyp | Autohaus Ford Gaberszik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1ABBDE-1C8B-4454-A89E-4F79AB5636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23884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1C0444-74AE-4819-9EFF-78E646A0F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8813DF-815C-4A9B-9211-6DED2AA52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8895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EA751-8817-4129-BB21-4E89C4A7E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 | Autohaus Ford Gaberszik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B56C23-542C-414E-8F08-51374A9322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15306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D6BCE0-125A-46BC-9F34-81DEF98B17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7602C0-BA28-4667-8799-372A922B5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5279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93318-7A00-4542-A873-1A501345C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 | Autohaus Ford Gaberszik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314809-7E84-4BED-857A-54F5D40FA6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67578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2B690C-0CE5-42FA-A2A5-B894D78E2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B01C1-6B52-43DA-84C6-C208271E6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6324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78F2C-DC39-4C67-8CE8-463078E36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Fan Demographie | Autohaus Ford Gaberszik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C744B5-168C-4C8C-A847-3AAC8F63CA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55389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5D85DF-F996-430E-8210-1CF62746CD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CBFD9-4359-483B-92BB-3CC152A84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6612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1A467-E915-4159-9097-5DC9ADD5B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Direktnachrichten von Usern | Autohaus Ford Gaberszik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A7D8E6-8431-4BB6-9D86-3970925495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31326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4185617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231878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65728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99891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835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Autohaus Ford Gaberszik </a:t>
                      </a:r>
                      <a:r>
                        <a:rPr lang="en-US" sz="1000"/>
                        <a:t> got a message by </a:t>
                      </a:r>
                      <a:r>
                        <a:rPr lang="en-US" sz="1000" b="1"/>
                        <a:t> Juan Carlos Sungurlian Barsumian - 2018-08-31 12:23:33 .</a:t>
                      </a:r>
                      <a:r>
                        <a:rPr lang="en-US" sz="1000"/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😊👍🏼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08/31/2018 13:52:18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383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Autohaus Ford Gaberszik </a:t>
                      </a:r>
                      <a:r>
                        <a:rPr lang="en-US" sz="1000"/>
                        <a:t> got a message by </a:t>
                      </a:r>
                      <a:r>
                        <a:rPr lang="en-US" sz="1000" b="1"/>
                        <a:t> Adam Renato Klug - 2018-08-22 19:32:31 .</a:t>
                      </a:r>
                      <a:r>
                        <a:rPr lang="en-US" sz="1000"/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Hey Adam 👋🏼
Toll dass dein Ranger einen Kollegen bekommen hat. 😉
Wir bedanken uns für dein Vertrauen und wünschen dir viel Freude damit und natürlich allzeit gute Fahrt! 😊
LG, dein Ford Gaberszik - Team 💙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08/22/2018 20:27:14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5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Autohaus Ford Gaberszik </a:t>
                      </a:r>
                      <a:r>
                        <a:rPr lang="en-US" sz="1000"/>
                        <a:t> got a message by </a:t>
                      </a:r>
                      <a:r>
                        <a:rPr lang="en-US" sz="1000" b="1"/>
                        <a:t> Johann Glockengießer - 2018-08-18 09:08:15 .</a:t>
                      </a:r>
                      <a:r>
                        <a:rPr lang="en-US" sz="1000"/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Gerne, wir kümmern uns am Montag gleich darum! Das schauen wir uns auch an, ja. An welche E-Mail Adresse dürfen wir das Angebot denn schicken? 😊
LG, dein Ford Gaberszik-Team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08/18/2018 10:00:49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216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AB3550-D09B-40C4-B229-A0240E0F6A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3290282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00E53-1A48-45CF-9C78-AF1AAA09A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Fans Online | Autohaus Ford Gaberszik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1A61C1-F771-47CA-9823-889D666C35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06398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23AF96-A5EE-4FFA-80DF-8E30BAAC5B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30F42C-CF11-4A0F-A227-4698AC365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724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968</Words>
  <Application>Microsoft Office PowerPoint</Application>
  <PresentationFormat>On-screen Show (4:3)</PresentationFormat>
  <Paragraphs>396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Page Report</vt:lpstr>
      <vt:lpstr>Wichtigste Werte (KPI's) | Autohaus Ford Gaberszik</vt:lpstr>
      <vt:lpstr>Fans (Übersicht) | Autohaus Ford Gaberszik</vt:lpstr>
      <vt:lpstr>Key Metrics Table w. User Post RR | Autohaus Ford Gaberszik</vt:lpstr>
      <vt:lpstr>Facebook Fans Total | Autohaus Ford Gaberszik</vt:lpstr>
      <vt:lpstr>Eigene Beiträge (Postings) | Autohaus Ford Gaberszik - 1 of 5</vt:lpstr>
      <vt:lpstr>Eigene Beiträge (Postings) | Autohaus Ford Gaberszik - 2 of 5</vt:lpstr>
      <vt:lpstr>Eigene Beiträge (Postings) | Autohaus Ford Gaberszik - 3 of 5</vt:lpstr>
      <vt:lpstr>Eigene Beiträge (Postings) | Autohaus Ford Gaberszik - 4 of 5</vt:lpstr>
      <vt:lpstr>Eigene Beiträge (Postings) | Autohaus Ford Gaberszik - 5 of 5</vt:lpstr>
      <vt:lpstr>Eigene Beiträge (Postings) + Reactions | Autohaus Ford Gaberszik - 1 of 8</vt:lpstr>
      <vt:lpstr>Eigene Beiträge (Postings) + Reactions | Autohaus Ford Gaberszik - 2 of 8</vt:lpstr>
      <vt:lpstr>Eigene Beiträge (Postings) + Reactions | Autohaus Ford Gaberszik - 3 of 8</vt:lpstr>
      <vt:lpstr>Eigene Beiträge (Postings) + Reactions | Autohaus Ford Gaberszik - 4 of 8</vt:lpstr>
      <vt:lpstr>Eigene Beiträge (Postings) + Reactions | Autohaus Ford Gaberszik - 5 of 8</vt:lpstr>
      <vt:lpstr>Eigene Beiträge (Postings) + Reactions | Autohaus Ford Gaberszik - 6 of 8</vt:lpstr>
      <vt:lpstr>Eigene Beiträge (Postings) + Reactions | Autohaus Ford Gaberszik - 7 of 8</vt:lpstr>
      <vt:lpstr>Eigene Beiträge (Postings) + Reactions | Autohaus Ford Gaberszik - 8 of 8</vt:lpstr>
      <vt:lpstr>Postings/Wochentag | Autohaus Ford Gaberszik</vt:lpstr>
      <vt:lpstr>Postingtypen (Verteilung) | Autohaus Ford Gaberszik</vt:lpstr>
      <vt:lpstr>Interaktionsrate/Postingtyp | Autohaus Ford Gaberszik</vt:lpstr>
      <vt:lpstr>Antwortzeit | Autohaus Ford Gaberszik</vt:lpstr>
      <vt:lpstr>Facebook Check Ins | Autohaus Ford Gaberszik</vt:lpstr>
      <vt:lpstr>Fan Demographie | Autohaus Ford Gaberszik</vt:lpstr>
      <vt:lpstr>Direktnachrichten von Usern | Autohaus Ford Gaberszik</vt:lpstr>
      <vt:lpstr>Page Fans Online | Autohaus Ford Gaberszik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2018-09-03T17:08:41Z</dcterms:created>
  <dcterms:modified xsi:type="dcterms:W3CDTF">2018-09-03T17:09:27Z</dcterms:modified>
</cp:coreProperties>
</file>