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Autopark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989</c:v>
                </c:pt>
                <c:pt idx="1">
                  <c:v>989</c:v>
                </c:pt>
                <c:pt idx="2">
                  <c:v>989</c:v>
                </c:pt>
                <c:pt idx="3">
                  <c:v>990</c:v>
                </c:pt>
                <c:pt idx="4">
                  <c:v>990</c:v>
                </c:pt>
                <c:pt idx="5">
                  <c:v>1006</c:v>
                </c:pt>
                <c:pt idx="6">
                  <c:v>1013</c:v>
                </c:pt>
                <c:pt idx="7">
                  <c:v>1019</c:v>
                </c:pt>
                <c:pt idx="8">
                  <c:v>1027</c:v>
                </c:pt>
                <c:pt idx="9">
                  <c:v>1035</c:v>
                </c:pt>
                <c:pt idx="10">
                  <c:v>1044</c:v>
                </c:pt>
                <c:pt idx="11">
                  <c:v>1051</c:v>
                </c:pt>
                <c:pt idx="12">
                  <c:v>1063</c:v>
                </c:pt>
                <c:pt idx="13">
                  <c:v>1078</c:v>
                </c:pt>
                <c:pt idx="14">
                  <c:v>1085</c:v>
                </c:pt>
                <c:pt idx="15">
                  <c:v>1091</c:v>
                </c:pt>
                <c:pt idx="16">
                  <c:v>1097</c:v>
                </c:pt>
                <c:pt idx="17">
                  <c:v>1103</c:v>
                </c:pt>
                <c:pt idx="18">
                  <c:v>1110</c:v>
                </c:pt>
                <c:pt idx="19">
                  <c:v>1117</c:v>
                </c:pt>
                <c:pt idx="20">
                  <c:v>1122</c:v>
                </c:pt>
                <c:pt idx="21">
                  <c:v>1130</c:v>
                </c:pt>
                <c:pt idx="22">
                  <c:v>1132</c:v>
                </c:pt>
                <c:pt idx="23">
                  <c:v>1138</c:v>
                </c:pt>
                <c:pt idx="24">
                  <c:v>1142</c:v>
                </c:pt>
                <c:pt idx="25">
                  <c:v>1141</c:v>
                </c:pt>
                <c:pt idx="26">
                  <c:v>1145</c:v>
                </c:pt>
                <c:pt idx="27">
                  <c:v>1151</c:v>
                </c:pt>
                <c:pt idx="28">
                  <c:v>1155</c:v>
                </c:pt>
                <c:pt idx="29">
                  <c:v>1164</c:v>
                </c:pt>
                <c:pt idx="30">
                  <c:v>1169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3E-4856-BAB9-C3A8A5990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089304"/>
        <c:axId val="360089632"/>
      </c:lineChart>
      <c:dateAx>
        <c:axId val="360089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089632"/>
        <c:crosses val="autoZero"/>
        <c:auto val="1"/>
        <c:lblOffset val="100"/>
        <c:baseTimeUnit val="days"/>
      </c:dateAx>
      <c:valAx>
        <c:axId val="36008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08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Autopark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30-4FBE-8E09-BAA90F6827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9948152"/>
        <c:axId val="449946512"/>
      </c:barChart>
      <c:catAx>
        <c:axId val="449948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46512"/>
        <c:crosses val="autoZero"/>
        <c:auto val="1"/>
        <c:lblAlgn val="ctr"/>
        <c:lblOffset val="100"/>
        <c:noMultiLvlLbl val="0"/>
      </c:catAx>
      <c:valAx>
        <c:axId val="44994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4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Autopark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4E-447B-AB34-141863E2F0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Autopark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4E-447B-AB34-141863E2F0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Autopark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4E-447B-AB34-141863E2F0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Autopark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C4E-447B-AB34-141863E2F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9956352"/>
        <c:axId val="449946184"/>
      </c:barChart>
      <c:catAx>
        <c:axId val="44995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46184"/>
        <c:crosses val="autoZero"/>
        <c:auto val="1"/>
        <c:lblAlgn val="ctr"/>
        <c:lblOffset val="100"/>
        <c:noMultiLvlLbl val="0"/>
      </c:catAx>
      <c:valAx>
        <c:axId val="44994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5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Autopark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0.55147058823529005</c:v>
                </c:pt>
                <c:pt idx="1">
                  <c:v>2.2572169390123999</c:v>
                </c:pt>
                <c:pt idx="2">
                  <c:v>0.77989601386481999</c:v>
                </c:pt>
                <c:pt idx="3">
                  <c:v>1.3651785987909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5C-4AAC-9634-CD8A42DB1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9951760"/>
        <c:axId val="449952416"/>
      </c:barChart>
      <c:catAx>
        <c:axId val="44995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52416"/>
        <c:crosses val="autoZero"/>
        <c:auto val="1"/>
        <c:lblAlgn val="ctr"/>
        <c:lblOffset val="100"/>
        <c:noMultiLvlLbl val="0"/>
      </c:catAx>
      <c:valAx>
        <c:axId val="44995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5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Autopark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5B-4524-8FC5-A17C54BF8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9957992"/>
        <c:axId val="449958976"/>
      </c:barChart>
      <c:catAx>
        <c:axId val="44995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58976"/>
        <c:crosses val="autoZero"/>
        <c:auto val="1"/>
        <c:lblAlgn val="ctr"/>
        <c:lblOffset val="100"/>
        <c:noMultiLvlLbl val="0"/>
      </c:catAx>
      <c:valAx>
        <c:axId val="44995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5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Autopark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">
                  <c:v>197</c:v>
                </c:pt>
                <c:pt idx="2">
                  <c:v>197</c:v>
                </c:pt>
                <c:pt idx="3">
                  <c:v>197</c:v>
                </c:pt>
                <c:pt idx="4">
                  <c:v>197</c:v>
                </c:pt>
                <c:pt idx="5">
                  <c:v>197</c:v>
                </c:pt>
                <c:pt idx="6">
                  <c:v>197</c:v>
                </c:pt>
                <c:pt idx="7">
                  <c:v>197</c:v>
                </c:pt>
                <c:pt idx="8">
                  <c:v>197</c:v>
                </c:pt>
                <c:pt idx="9">
                  <c:v>197</c:v>
                </c:pt>
                <c:pt idx="10">
                  <c:v>197</c:v>
                </c:pt>
                <c:pt idx="11">
                  <c:v>197</c:v>
                </c:pt>
                <c:pt idx="12">
                  <c:v>197</c:v>
                </c:pt>
                <c:pt idx="13">
                  <c:v>197</c:v>
                </c:pt>
                <c:pt idx="14">
                  <c:v>197</c:v>
                </c:pt>
                <c:pt idx="15">
                  <c:v>197</c:v>
                </c:pt>
                <c:pt idx="16">
                  <c:v>197</c:v>
                </c:pt>
                <c:pt idx="17">
                  <c:v>197</c:v>
                </c:pt>
                <c:pt idx="18">
                  <c:v>197</c:v>
                </c:pt>
                <c:pt idx="19">
                  <c:v>197</c:v>
                </c:pt>
                <c:pt idx="20">
                  <c:v>197</c:v>
                </c:pt>
                <c:pt idx="21">
                  <c:v>198</c:v>
                </c:pt>
                <c:pt idx="22">
                  <c:v>198</c:v>
                </c:pt>
                <c:pt idx="23">
                  <c:v>198</c:v>
                </c:pt>
                <c:pt idx="24">
                  <c:v>198</c:v>
                </c:pt>
                <c:pt idx="25">
                  <c:v>198</c:v>
                </c:pt>
                <c:pt idx="26">
                  <c:v>198</c:v>
                </c:pt>
                <c:pt idx="27">
                  <c:v>198</c:v>
                </c:pt>
                <c:pt idx="28">
                  <c:v>198</c:v>
                </c:pt>
                <c:pt idx="29">
                  <c:v>198</c:v>
                </c:pt>
                <c:pt idx="30">
                  <c:v>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95-4C88-B6EE-406FE5F62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9962584"/>
        <c:axId val="449965864"/>
      </c:lineChart>
      <c:dateAx>
        <c:axId val="449962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65864"/>
        <c:crosses val="autoZero"/>
        <c:auto val="1"/>
        <c:lblOffset val="100"/>
        <c:baseTimeUnit val="days"/>
      </c:dateAx>
      <c:valAx>
        <c:axId val="44996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6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81</c:v>
                </c:pt>
                <c:pt idx="2">
                  <c:v>239</c:v>
                </c:pt>
                <c:pt idx="3">
                  <c:v>100</c:v>
                </c:pt>
                <c:pt idx="4">
                  <c:v>69</c:v>
                </c:pt>
                <c:pt idx="5">
                  <c:v>26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A4-4AE2-BABE-7D6109765B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131</c:v>
                </c:pt>
                <c:pt idx="2">
                  <c:v>197</c:v>
                </c:pt>
                <c:pt idx="3">
                  <c:v>168</c:v>
                </c:pt>
                <c:pt idx="4">
                  <c:v>87</c:v>
                </c:pt>
                <c:pt idx="5">
                  <c:v>42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A4-4AE2-BABE-7D6109765B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9977016"/>
        <c:axId val="449969472"/>
      </c:barChart>
      <c:catAx>
        <c:axId val="44997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69472"/>
        <c:crosses val="autoZero"/>
        <c:auto val="1"/>
        <c:lblAlgn val="ctr"/>
        <c:lblOffset val="100"/>
        <c:noMultiLvlLbl val="0"/>
      </c:catAx>
      <c:valAx>
        <c:axId val="44996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7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Autopark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164.16666666667001</c:v>
                </c:pt>
                <c:pt idx="1">
                  <c:v>87.533333333333005</c:v>
                </c:pt>
                <c:pt idx="2">
                  <c:v>54.3</c:v>
                </c:pt>
                <c:pt idx="3">
                  <c:v>47.766666666667</c:v>
                </c:pt>
                <c:pt idx="4">
                  <c:v>55.033333333332997</c:v>
                </c:pt>
                <c:pt idx="5">
                  <c:v>108.33333333333</c:v>
                </c:pt>
                <c:pt idx="6">
                  <c:v>264.93333333332998</c:v>
                </c:pt>
                <c:pt idx="7">
                  <c:v>380.36666666667003</c:v>
                </c:pt>
                <c:pt idx="8">
                  <c:v>461.13333333332997</c:v>
                </c:pt>
                <c:pt idx="9">
                  <c:v>438</c:v>
                </c:pt>
                <c:pt idx="10">
                  <c:v>430.16129032257999</c:v>
                </c:pt>
                <c:pt idx="11">
                  <c:v>443.67741935484003</c:v>
                </c:pt>
                <c:pt idx="12">
                  <c:v>495.35483870968</c:v>
                </c:pt>
                <c:pt idx="13">
                  <c:v>464.67741935484003</c:v>
                </c:pt>
                <c:pt idx="14">
                  <c:v>445.41935483870998</c:v>
                </c:pt>
                <c:pt idx="15">
                  <c:v>443.29032258065001</c:v>
                </c:pt>
                <c:pt idx="16">
                  <c:v>456.93548387097002</c:v>
                </c:pt>
                <c:pt idx="17">
                  <c:v>480.90322580645</c:v>
                </c:pt>
                <c:pt idx="18">
                  <c:v>498.25806451612999</c:v>
                </c:pt>
                <c:pt idx="19">
                  <c:v>514.41935483870998</c:v>
                </c:pt>
                <c:pt idx="20">
                  <c:v>538.09677419355</c:v>
                </c:pt>
                <c:pt idx="21">
                  <c:v>547.96774193548003</c:v>
                </c:pt>
                <c:pt idx="22">
                  <c:v>477.41935483870998</c:v>
                </c:pt>
                <c:pt idx="23">
                  <c:v>310.22580645161003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7E-4AB0-ADD2-D7A03257F5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9982264"/>
        <c:axId val="449986528"/>
      </c:lineChart>
      <c:catAx>
        <c:axId val="44998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86528"/>
        <c:crosses val="autoZero"/>
        <c:auto val="1"/>
        <c:lblAlgn val="ctr"/>
        <c:lblOffset val="100"/>
        <c:noMultiLvlLbl val="0"/>
      </c:catAx>
      <c:valAx>
        <c:axId val="44998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82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E3411-7716-40F8-A986-ED2212126C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2E3D51-2917-4BBD-9CF7-D81768B3C9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616941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BE0C5-89FE-4898-9133-9A6582C38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 | Autopark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9A4C44-D84F-46B9-BA2A-4C00FA3FB7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3645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084458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67810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94145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4981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33919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36914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64633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15996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8692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579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74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769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F8217-9011-48FC-A934-7E5A6B97D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033965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15A05-1CC1-4419-B330-788EB92C6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Autopark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3F77B5-D173-4754-A3E2-A75F568054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6682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748962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37667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171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8015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9646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0164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3639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0146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49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216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05C30-36BB-4C1E-BFA0-E565849EC7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368345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85285-ADCD-4774-A37C-D94B10733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Autopark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FFB8C0-2DA5-433A-A58A-920A244051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520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16281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58034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90519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96881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67785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25018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97109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8851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0198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0402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492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34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8590F-0DE3-427B-BB3B-9AEDFF5D6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006435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F8208-142C-4E04-833F-B9777C61D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Autopark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AB9652-4116-4C82-AAF6-44D88775EB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4219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3296B-E5C6-428D-A527-9E8C09A1FE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16565-DABB-4685-AB5A-21D83351E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437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7D49F-1CFA-4D74-963D-5E7571827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Autopark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FB7F9B-2B96-4DC4-B96C-7498518F0E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0019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67856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6382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7144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3012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8544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4571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252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9710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310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- 2018-08-31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Schon gesehen? 🙈
Unsere neue Homepage ist ab sofort online! 😍
Für aktuelle Angebote, Testberichte und Neuigkeiten rund um unsere Marken und unser Autohaus reicht also in Zukunft ein Klick.  👍
Schaut doch mal vorbei unter: https://www.autopark.at/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655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- 2018-08-29 21:00:00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Volvo #XC60 wurde als #WorldCarOfTheYear ausgezeichnet. 🏆
Du willst dich selbst vom Testsieger überzeugen? Schreib' uns einfach eine Nachricht und vereinbare eine Probefahrt.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399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67DC4-85A0-445F-939D-D1CDE1CF6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886456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4BCD3-65AC-4CF8-B8E3-F87667706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Autopark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3B2808-EFD8-4D95-8373-2305B880A4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5924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14709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4053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292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0256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3817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3933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2570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603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01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- 2018-08-27 17:00:01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Unsere Anna Erler (19) hat am 30.07.2018 die Lehrabschlussprüfung als Bürokauffrau mit gutem Erfolg bestanden! 🎉🤗
Unsere Musterschülerin zeichnet sich durch ihre positive fachmännische wie persönliche Entwicklung aus, ihre Verlässlichkeit und ihr Engagement. 👍
Wir gratulieren ihr nochmal sehr herzlich zu dieser tollen Leistung und freuen uns auf die zukünftige gemeinsame Zeit im Autopark! 😊💪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14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- 2018-08-26 19:00:02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Mit dem neuen Suzuki Jimny erreichst du jedes Ziel. ⛰️ #suzukisunday
Überwinde Schlammlöcher, durchquere dichte Wälder und errobere jedes noch so feste Terrain mit dem robusten Off-Roader. 🌲🏞️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375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0CF67-B6B8-416C-AEE2-254B88C30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938543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3FA-73D8-499E-8EFF-FEA68A2B5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Autopark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533B5B-463C-4233-A62C-32EFACD232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8714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5688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2038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8160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3087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9843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0404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3525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9286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64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- 2018-08-25 10:00:01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Ford erreicht globales CO2-Reduktionsziel 8 Jahre früher als geplant. 👏
Das Ziel, die Fertigung so umweltschonend wie möglich zu gestalten, konnte doppelt so schnell erreicht werden wie geplant. 🌳🌾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96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- 2018-08-23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Volvo Cars koopertiert mit Amazon.com 👍
Volvo Fahrer können sich in den USA erstmals ihre Pakete in ihr Auto liefern lassen. 📦🚘 Wir halten euch auf dem Laufenden, ob und wann diese Option auch bei uns verfügbar sein wird.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03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- 2018-08-21 21:30:00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#Polestar1 feiert Premiere in Nordamerika. 🔥
Ab Donnerstag ist das Performance-Hybridcoupé auf der Monterey Car Week  in der Monterey Bay an der Pazifikküste zu bewundern. Ein weiterer sehr prestigeträchtiger Stop ist am  Pebble Beach Concours d'Elegance.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875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613E2-D386-48EC-8DB9-5CEA4A941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971044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64038-170B-42D1-8316-A7065F13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Autopark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18B64A-FBD4-4B87-994F-8637D45CE7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1877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27440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8901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5850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8933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9001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5087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0199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362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42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- 2018-08-21 11:56:30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Zufriedenheit unserer Kunden liegt uns am Herzen. ❤️
Vielen Dank Oliver Dold und Four Seasons Travel Transferservice für die Blumen. 🌼😉 Wir wünschen allzeit gute und sichere Fahrt!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678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- 2018-08-17 07:00:01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Schon von einem Auto gehört, das die Auswirkung von Schlaglöchern minimiert? 🕳️🤔
Der neue Ford Focus mit integrierter Schlaglocherkennung gleicht Fahrbahnunebenheiten aus und verringert durch eine spezielle Dämpfung Schäden und Kosten.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930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- 2018-08-16 08:33:03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Liberty Walk macht aus dem Suzuki Jimny eine Mercedes-Benz 'Mini G-Klasse' 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19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- 2018-08-15 12:00:01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Volvo Cars und Google machen gemeinsame Sache. 😍
In der neuesten Generation des Volvo Betriebssystem Sensus soll der sprachgesteuerte Google Assistant, Google PlayStore und Google Maps integriert werden.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40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D0E6B-E7B7-4468-BF4D-DDA89E3AC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956375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40D54-107F-4A3B-8D13-C8BCCEA6D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Autopark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2C946E-0D76-400A-BCA2-A2FD40ED4B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1942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65043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1856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1931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5173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9834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4516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149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5193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237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- 2018-08-11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Focus ist Testsieger. 💪
Als Vorreiter in Sachen Sicherheit erzielt er ⭐⭐⭐⭐⭐ im ÖAMTC-Crashtest trotz strenger Vorgaben.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527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- 2018-08-10 07:00:00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Suzuki Austria Automobile als offizieller Mobilitätspartner am Life Ball. 🎗️
Der Suzuki WAY OF LIFE verkörpert Individualität und Freiheit und unterstützte den Life Ball unentgeltlich mit einer Flotte von 25 Fahrzeugen.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357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- 2018-08-09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Neuer Autopark Verkaufsrekord im 1. Halbjahr 2018: 2.550 unterzeichnete Kaufverträge! 😍
Vielen Dank für euer Vertrauen und unserem gesamten Team für die geniale Leistung. 🙌 Wir sind stolz auf euch!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21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- 2018-08-07 19:00:01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bekommen einen neuen Standort. 😍
Der Baufortschritt in Telfs-Pfaffenhofen verläuft nach Wunsch, die Tiefgarage wird bald fertig sein.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5.0645 %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59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E1F97-0DA9-4D57-9361-B20F527C0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920756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B9069-F47B-4611-AE05-6880F1DCA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Autopark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34B1DC-3655-468D-8C45-0E02E12D83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3056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7883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7377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3262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5647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2035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0524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6371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4753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36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- 2018-08-07 16:25:31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870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B3AF4-34A2-43CF-B160-72CF840AC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703132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8AE68-68E2-492B-A261-72553AFAC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Autopark - 1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A64CF0-FC8D-46EF-B8C9-5D0A93B326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0944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81231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5357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3893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2917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2627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745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4794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6337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5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- 2018-08-31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Schon gesehen? 🙈
Unsere neue Homepage ist ab sofort online! 😍
Für aktuelle Angebote, Testberichte und Neuigkeiten rund um unsere Marken und unser Autohaus reicht also in Zukunft ein Klick.  👍
Schaut doch mal vorbei unter: https://www.autopark.at/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71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- 2018-08-29 21:00:00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Volvo #XC60 wurde als #WorldCarOfTheYear ausgezeichnet. 🏆
Du willst dich selbst vom Testsieger überzeugen? Schreib' uns einfach eine Nachricht und vereinbare eine Probefahrt.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906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9F36A-FB6D-4B06-BC36-15D91E6FE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888526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E4A82-3D72-4EBC-8674-DD9A553A6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Autopark - 2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119ADC-C52B-4904-83BB-2EC4A45715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6867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30827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1489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6446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4346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774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3377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012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81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82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- 2018-08-27 17:00:01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Unsere Anna Erler (19) hat am 30.07.2018 die Lehrabschlussprüfung als Bürokauffrau mit gutem Erfolg bestanden! 🎉🤗
Unsere Musterschülerin zeichnet sich durch ihre positive fachmännische wie persönliche Entwicklung aus, ihre Verlässlichkeit und ihr Engagement. 👍
Wir gratulieren ihr nochmal sehr herzlich zu dieser tollen Leistung und freuen uns auf die zukünftige gemeinsame Zeit im Autopark! 😊💪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80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- 2018-08-26 19:00:02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Mit dem neuen Suzuki Jimny erreichst du jedes Ziel. ⛰️ #suzukisunday
Überwinde Schlammlöcher, durchquere dichte Wälder und errobere jedes noch so feste Terrain mit dem robusten Off-Roader. 🌲🏞️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397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977E04-C9CB-4B6C-BCFB-D14A4C693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624311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D580B-9B96-4D81-885F-A2F91A9FC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Autopark - 3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4522B8-C488-41F6-85C9-0F198354C6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3783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37595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1178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9320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1497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5839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6948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1544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0459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93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- 2018-08-25 10:00:01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Ford erreicht globales CO2-Reduktionsziel 8 Jahre früher als geplant. 👏
Das Ziel, die Fertigung so umweltschonend wie möglich zu gestalten, konnte doppelt so schnell erreicht werden wie geplant. 🌳🌾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565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- 2018-08-23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Volvo Cars koopertiert mit Amazon.com 👍
Volvo Fahrer können sich in den USA erstmals ihre Pakete in ihr Auto liefern lassen. 📦🚘 Wir halten euch auf dem Laufenden, ob und wann diese Option auch bei uns verfügbar sein wird.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400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922400-9C9A-483F-84DF-FDE22C9C73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619192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D39C6-DD57-46D6-BB70-1A13758FC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Autopark - 4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5D3B1C-1410-44E2-A09A-0424709632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751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87350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0794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58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7617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092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502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6715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4852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150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- 2018-08-21 21:30:00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#Polestar1 feiert Premiere in Nordamerika. 🔥
Ab Donnerstag ist das Performance-Hybridcoupé auf der Monterey Car Week  in der Monterey Bay an der Pazifikküste zu bewundern. Ein weiterer sehr prestigeträchtiger Stop ist am  Pebble Beach Concours d'Elegance.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020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- 2018-08-21 11:56:30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Zufriedenheit unserer Kunden liegt uns am Herzen. ❤️
Vielen Dank Oliver Dold und Four Seasons Travel Transferservice für die Blumen. 🌼😉 Wir wünschen allzeit gute und sichere Fahrt!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908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37665-E7A4-476F-8DC8-775CC0B56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256595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A378A-FCCE-4ADF-B268-8E7D9B876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Autopark - 5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F1BDF3-5524-4C22-BA5F-8388631744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0442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88791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9003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2118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1220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9394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3934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3712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468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57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- 2018-08-17 07:00:01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Schon von einem Auto gehört, das die Auswirkung von Schlaglöchern minimiert? 🕳️🤔
Der neue Ford Focus mit integrierter Schlaglocherkennung gleicht Fahrbahnunebenheiten aus und verringert durch eine spezielle Dämpfung Schäden und Kosten.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89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- 2018-08-16 08:33:03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Liberty Walk macht aus dem Suzuki Jimny eine Mercedes-Benz 'Mini G-Klasse' 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076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- 2018-08-15 12:00:01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Volvo Cars und Google machen gemeinsame Sache. 😍
In der neuesten Generation des Volvo Betriebssystem Sensus soll der sprachgesteuerte Google Assistant, Google PlayStore und Google Maps integriert werden.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808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7D3E6-650E-4ECC-BFC1-B432C6A5B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226867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51081-7F8D-4FF4-BF57-FD7A0430F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Autopark - 6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DDF364-F11C-44B9-9284-0808FE1AC7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722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99968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4049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0726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326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8256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9836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8123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3876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13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- 2018-08-11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Focus ist Testsieger. 💪
Als Vorreiter in Sachen Sicherheit erzielt er ⭐⭐⭐⭐⭐ im ÖAMTC-Crashtest trotz strenger Vorgaben.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37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- 2018-08-10 07:00:00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Suzuki Austria Automobile als offizieller Mobilitätspartner am Life Ball. 🎗️
Der Suzuki WAY OF LIFE verkörpert Individualität und Freiheit und unterstützte den Life Ball unentgeltlich mit einer Flotte von 25 Fahrzeugen.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677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- 2018-08-09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Neuer Autopark Verkaufsrekord im 1. Halbjahr 2018: 2.550 unterzeichnete Kaufverträge! 😍
Vielen Dank für euer Vertrauen und unserem gesamten Team für die geniale Leistung. 🙌 Wir sind stolz auf euch!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210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9AEB4-23CC-45E3-84F3-D2CADFFC0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988398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F2058-C3A5-4CDF-8F04-DA462298E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Autopark - 7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9A8379-A12D-48F9-8245-100AC6C3C9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6428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64950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2532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8418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3648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9396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4585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5730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4900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57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- 2018-08-07 19:00:01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bekommen einen neuen Standort. 😍
Der Baufortschritt in Telfs-Pfaffenhofen verläuft nach Wunsch, die Tiefgarage wird bald fertig sein.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453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- 2018-08-07 16:25:31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864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D5D0E-38CC-4FCA-A996-4356EC4CA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191410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D9AEB-BE35-4898-8BCA-A5DAD491B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Autopark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230C57-CA2D-478C-8B50-68CC2CA408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4207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40999-83E1-4CF8-9451-FE38DF89D1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5C8F7-8FA6-44F2-A2BE-D1CEA380B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045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F97D8-F03C-4191-9364-1E5E92925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Autopark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2823F4-5BD2-4828-B4B3-84BEAF9958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3088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00AA9-28D1-47CC-B51A-E49DBD8C19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D5475-2FFF-4374-9CFE-44294010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5957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C99A5-0757-4FFD-B200-019C2A58E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Autopark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D7C50D-1F8F-4859-A972-73615EBD25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2462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823B6-6FB4-417D-8D0F-E5186C5E61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B7844-13C1-41E3-9C66-A1450EDD6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3677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D07F3-E15D-41EA-817E-AAE13383F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Autopark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49ADB4-8781-43CE-87DB-3232D3310B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7094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1715E4-06BB-492E-924E-5472DB72E3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00245-2FD4-4479-AA5A-4D9047202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430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D017E-35D4-442A-B40D-39A468CFF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Autopark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0CED4D-28AE-4A25-BA83-002BC20918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8065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30E7E-90FF-415E-A4A8-49E2A52002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C3166-5DF0-49A1-8F4F-5C080C987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525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FFEAA-2552-417C-94E3-73554B268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Autopark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04DFF0-FB01-4EA9-A12B-4192704AEB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0525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EB70C-EA6C-420B-B095-E77ECDAEB2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1D104-A24E-4E73-84B6-FBBF501F9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7443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0E3FC-0170-4F8A-8B64-79B57CFF1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Direktnachrichten von Usern | Autopark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0FA158-84E5-4C94-AA67-6F84E3AD48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7903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2171808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28517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99457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4188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552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Autopark 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 Peter Trenner - 2018-08-20 20:00:13 .</a:t>
                      </a:r>
                      <a:r>
                        <a:rPr lang="en-US" sz="1000"/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Hi, Peter! Die Preise sind je nach Leistung unterschiedlich. Für welche Dienstleistung würdest Du Dich interessieren? Dann können wir Dir eine genauere Auskunft geben.</a:t>
                      </a:r>
                    </a:p>
                    <a:p>
                      <a:r>
                        <a:rPr lang="de-DE" sz="1000"/>
                        <a:t>Liebe Grüße,</a:t>
                      </a:r>
                    </a:p>
                    <a:p>
                      <a:r>
                        <a:rPr lang="de-DE" sz="1000"/>
                        <a:t>Dein Autopark-Team!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08/21/2018 10:32:28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3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Autopark 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 Carina Fontan - 2018-08-16 21:58:22 .</a:t>
                      </a:r>
                      <a:r>
                        <a:rPr lang="en-US" sz="1000"/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215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8B1D5-651A-466F-B9C7-5D83D62D9A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741114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614D8-23CB-43C0-BBB8-2B025A60E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Autopark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B186CA-820A-4EC2-A4EA-966E1525ED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0953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9B38A-8817-4CE4-9E64-2CA88D325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527AD-15ED-4ABF-A5DB-715B7129A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1490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1014</Words>
  <Application>Microsoft Office PowerPoint</Application>
  <PresentationFormat>On-screen Show (4:3)</PresentationFormat>
  <Paragraphs>490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Page Report</vt:lpstr>
      <vt:lpstr>Wichtigste Werte (KPI's) | Autopark</vt:lpstr>
      <vt:lpstr>Fans (Übersicht) | Autopark</vt:lpstr>
      <vt:lpstr>Key Metrics Table w. User Post RR | Autopark</vt:lpstr>
      <vt:lpstr>Facebook Fans Total | Autopark</vt:lpstr>
      <vt:lpstr>Eigene Beiträge (Postings) | Autopark - 1 of 6</vt:lpstr>
      <vt:lpstr>Eigene Beiträge (Postings) | Autopark - 2 of 6</vt:lpstr>
      <vt:lpstr>Eigene Beiträge (Postings) | Autopark - 3 of 6</vt:lpstr>
      <vt:lpstr>Eigene Beiträge (Postings) | Autopark - 4 of 6</vt:lpstr>
      <vt:lpstr>Eigene Beiträge (Postings) | Autopark - 5 of 6</vt:lpstr>
      <vt:lpstr>Eigene Beiträge (Postings) | Autopark - 6 of 6</vt:lpstr>
      <vt:lpstr>Eigene Beiträge (Postings) + Reactions | Autopark - 1 of 7</vt:lpstr>
      <vt:lpstr>Eigene Beiträge (Postings) + Reactions | Autopark - 2 of 7</vt:lpstr>
      <vt:lpstr>Eigene Beiträge (Postings) + Reactions | Autopark - 3 of 7</vt:lpstr>
      <vt:lpstr>Eigene Beiträge (Postings) + Reactions | Autopark - 4 of 7</vt:lpstr>
      <vt:lpstr>Eigene Beiträge (Postings) + Reactions | Autopark - 5 of 7</vt:lpstr>
      <vt:lpstr>Eigene Beiträge (Postings) + Reactions | Autopark - 6 of 7</vt:lpstr>
      <vt:lpstr>Eigene Beiträge (Postings) + Reactions | Autopark - 7 of 7</vt:lpstr>
      <vt:lpstr>Postings/Wochentag | Autopark</vt:lpstr>
      <vt:lpstr>Postingtypen (Verteilung) | Autopark</vt:lpstr>
      <vt:lpstr>Interaktionsrate/Postingtyp | Autopark</vt:lpstr>
      <vt:lpstr>Antwortzeit | Autopark</vt:lpstr>
      <vt:lpstr>Facebook Check Ins | Autopark</vt:lpstr>
      <vt:lpstr>Fan Demographie | Autopark</vt:lpstr>
      <vt:lpstr>Direktnachrichten von Usern | Autopark</vt:lpstr>
      <vt:lpstr>Page Fans Online | Autopark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2018-09-03T16:54:15Z</dcterms:created>
  <dcterms:modified xsi:type="dcterms:W3CDTF">2018-09-03T16:55:08Z</dcterms:modified>
</cp:coreProperties>
</file>