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97752-AD35-45A8-B108-4DDCD66AC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3F7120-0533-477D-B049-D310066CD2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4041186"/>
              </p:ext>
            </p:extLst>
          </p:nvPr>
        </p:nvGraphicFramePr>
        <p:xfrm>
          <a:off x="457200" y="1731963"/>
          <a:ext cx="82296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74371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3055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3793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7596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8162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1862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2388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3112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95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- 2018-08-31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Schon gesehen? 🙈
Unsere neue Homepage ist ab sofort online! 😍
Für aktuelle Angebote, Testberichte und Neuigkeiten rund um unsere Marken und unser Autohaus reicht also in Zukunft ein Klick.  👍
Schaut doch mal vorbei unter: https://www.autopark.at/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26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- 2018-08-29 21:00:00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Volvo #XC60 wurde als #WorldCarOfTheYear ausgezeichnet. 🏆
Du willst dich selbst vom Testsieger überzeugen? Schreib' uns einfach eine Nachricht und vereinbare eine Probefahrt.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839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E4878-5CAF-4F13-B182-669E240B6E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312948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73862-B6AE-4FC7-A4C7-AE40517CA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82BA2C-AA3E-4D40-9ECF-F581995A26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4392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20652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7900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2703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7996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8498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0749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5957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8841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571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- 2018-08-27 17:00:01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Unsere Anna Erler (19) hat am 30.07.2018 die Lehrabschlussprüfung als Bürokauffrau mit gutem Erfolg bestanden! 🎉🤗
Unsere Musterschülerin zeichnet sich durch ihre positive fachmännische wie persönliche Entwicklung aus, ihre Verlässlichkeit und ihr Engagement. 👍
Wir gratulieren ihr nochmal sehr herzlich zu dieser tollen Leistung und freuen uns auf die zukünftige gemeinsame Zeit im Autopark! 😊💪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30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- 2018-08-26 19:00:02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Mit dem neuen Suzuki Jimny erreichst du jedes Ziel. ⛰️ #suzukisunday
Überwinde Schlammlöcher, durchquere dichte Wälder und errobere jedes noch so feste Terrain mit dem robusten Off-Roader. 🌲🏞️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543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71745-4205-42C0-9784-5734B3CBF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824623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CADF0-7052-41EE-885F-9C4309EDD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210D79-CF37-447F-B198-5FB9D052E6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9821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76908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511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7881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7584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4858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8002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9540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1885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70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- 2018-08-25 10:00:01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Ford erreicht globales CO2-Reduktionsziel 8 Jahre früher als geplant. 👏
Das Ziel, die Fertigung so umweltschonend wie möglich zu gestalten, konnte doppelt so schnell erreicht werden wie geplant. 🌳🌾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28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- 2018-08-23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Volvo Cars koopertiert mit Amazon.com 👍
Volvo Fahrer können sich in den USA erstmals ihre Pakete in ihr Auto liefern lassen. 📦🚘 Wir halten euch auf dem Laufenden, ob und wann diese Option auch bei uns verfügbar sein wird.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12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- 2018-08-21 21:30:00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#Polestar1 feiert Premiere in Nordamerika. 🔥
Ab Donnerstag ist das Performance-Hybridcoupé auf der Monterey Car Week  in der Monterey Bay an der Pazifikküste zu bewundern. Ein weiterer sehr prestigeträchtiger Stop ist am  Pebble Beach Concours d'Elegance.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492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0C272-1734-4E29-9021-00E2C25BF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355090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94FF0-87DC-4089-BF5D-B68BC13D4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6B915C-D0D0-441E-9D2E-B7DB644C7B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417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99937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2926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8805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6722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0644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7230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3741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3664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561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- 2018-08-21 11:56:30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Zufriedenheit unserer Kunden liegt uns am Herzen. ❤️
Vielen Dank Oliver Dold und Four Seasons Travel Transferservice für die Blumen. 🌼😉 Wir wünschen allzeit gute und sichere Fahrt!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87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- 2018-08-17 07:00:01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Schon von einem Auto gehört, das die Auswirkung von Schlaglöchern minimiert? 🕳️🤔
Der neue Ford Focus mit integrierter Schlaglocherkennung gleicht Fahrbahnunebenheiten aus und verringert durch eine spezielle Dämpfung Schäden und Kosten.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93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- 2018-08-16 08:33:03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Liberty Walk macht aus dem Suzuki Jimny eine Mercedes-Benz 'Mini G-Klasse' 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27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- 2018-08-15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Volvo Cars und Google machen gemeinsame Sache. 😍
In der neuesten Generation des Volvo Betriebssystem Sensus soll der sprachgesteuerte Google Assistant, Google PlayStore und Google Maps integriert werden.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632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44F6E-8077-4B02-9C6C-1666CAF135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06199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F3939-2634-43E3-A89C-301CBE8F1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3305D8-D674-4E0A-A98D-191A061D8C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8463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01426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132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3131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0485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6032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6559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6995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4118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03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- 2018-08-11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 ist Testsieger. 💪
Als Vorreiter in Sachen Sicherheit erzielt er ⭐⭐⭐⭐⭐ im ÖAMTC-Crashtest trotz strenger Vorgaben.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188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- 2018-08-10 07:00:00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Suzuki Austria Automobile als offizieller Mobilitätspartner am Life Ball. 🎗️
Der Suzuki WAY OF LIFE verkörpert Individualität und Freiheit und unterstützte den Life Ball unentgeltlich mit einer Flotte von 25 Fahrzeugen.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83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- 2018-08-09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Neuer Autopark Verkaufsrekord im 1. Halbjahr 2018: 2.550 unterzeichnete Kaufverträge! 😍
Vielen Dank für euer Vertrauen und unserem gesamten Team für die geniale Leistung. 🙌 Wir sind stolz auf euch!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18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- 2018-08-07 19:00:01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bekommen einen neuen Standort. 😍
Der Baufortschritt in Telfs-Pfaffenhofen verläuft nach Wunsch, die Tiefgarage wird bald fertig sein.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5.0645 %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811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6F3D2-1AF0-4EAE-97F4-2E5E0097C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160059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1428-A00F-4603-8569-7E8B97EB1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CC10C4-A549-49F3-BB52-0E1CC9ACDC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2959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63471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4830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4347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738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5631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4700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1380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7503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27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- 2018-08-07 16:25:31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746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B1A3F7-9101-45B5-AB4F-B4E73562F5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5265734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368</Words>
  <Application>Microsoft Office PowerPoint</Application>
  <PresentationFormat>On-screen Show (4:3)</PresentationFormat>
  <Paragraphs>188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Eigene Beiträge (Postings) | Autopark - 1 of 6</vt:lpstr>
      <vt:lpstr>Eigene Beiträge (Postings) | Autopark - 2 of 6</vt:lpstr>
      <vt:lpstr>Eigene Beiträge (Postings) | Autopark - 3 of 6</vt:lpstr>
      <vt:lpstr>Eigene Beiträge (Postings) | Autopark - 4 of 6</vt:lpstr>
      <vt:lpstr>Eigene Beiträge (Postings) | Autopark - 5 of 6</vt:lpstr>
      <vt:lpstr>Eigene Beiträge (Postings) | Autopark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Beiträge (Postings) | Autopark - 1 of 6</dc:title>
  <dc:creator>Administrator</dc:creator>
  <cp:lastModifiedBy>Administrator</cp:lastModifiedBy>
  <cp:revision>1</cp:revision>
  <dcterms:created xsi:type="dcterms:W3CDTF">2018-09-03T16:49:36Z</dcterms:created>
  <dcterms:modified xsi:type="dcterms:W3CDTF">2018-09-03T16:51:19Z</dcterms:modified>
</cp:coreProperties>
</file>