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1631</c:v>
                </c:pt>
                <c:pt idx="1">
                  <c:v>1631</c:v>
                </c:pt>
                <c:pt idx="2">
                  <c:v>1631</c:v>
                </c:pt>
                <c:pt idx="3">
                  <c:v>1632</c:v>
                </c:pt>
                <c:pt idx="4">
                  <c:v>1634</c:v>
                </c:pt>
                <c:pt idx="5">
                  <c:v>1634</c:v>
                </c:pt>
                <c:pt idx="6">
                  <c:v>1634</c:v>
                </c:pt>
                <c:pt idx="7">
                  <c:v>1635</c:v>
                </c:pt>
                <c:pt idx="8">
                  <c:v>1636</c:v>
                </c:pt>
                <c:pt idx="9">
                  <c:v>1638</c:v>
                </c:pt>
                <c:pt idx="10">
                  <c:v>1638</c:v>
                </c:pt>
                <c:pt idx="11">
                  <c:v>1638</c:v>
                </c:pt>
                <c:pt idx="12">
                  <c:v>1639</c:v>
                </c:pt>
                <c:pt idx="13">
                  <c:v>1637</c:v>
                </c:pt>
                <c:pt idx="14">
                  <c:v>1639</c:v>
                </c:pt>
                <c:pt idx="15">
                  <c:v>1640</c:v>
                </c:pt>
                <c:pt idx="16">
                  <c:v>1640</c:v>
                </c:pt>
                <c:pt idx="17">
                  <c:v>1640</c:v>
                </c:pt>
                <c:pt idx="18">
                  <c:v>1640</c:v>
                </c:pt>
                <c:pt idx="19">
                  <c:v>1640</c:v>
                </c:pt>
                <c:pt idx="20">
                  <c:v>1640</c:v>
                </c:pt>
                <c:pt idx="21">
                  <c:v>1643</c:v>
                </c:pt>
                <c:pt idx="22">
                  <c:v>1643</c:v>
                </c:pt>
                <c:pt idx="23">
                  <c:v>1644</c:v>
                </c:pt>
                <c:pt idx="24">
                  <c:v>1646</c:v>
                </c:pt>
                <c:pt idx="25">
                  <c:v>1647</c:v>
                </c:pt>
                <c:pt idx="26">
                  <c:v>1647</c:v>
                </c:pt>
                <c:pt idx="27">
                  <c:v>1647</c:v>
                </c:pt>
                <c:pt idx="28">
                  <c:v>1647</c:v>
                </c:pt>
                <c:pt idx="29">
                  <c:v>1647</c:v>
                </c:pt>
                <c:pt idx="30">
                  <c:v>1647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5C-4F61-8208-9F5D380E08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8045384"/>
        <c:axId val="348045712"/>
      </c:lineChart>
      <c:dateAx>
        <c:axId val="348045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045712"/>
        <c:crosses val="autoZero"/>
        <c:auto val="1"/>
        <c:lblOffset val="100"/>
        <c:baseTimeUnit val="days"/>
      </c:dateAx>
      <c:valAx>
        <c:axId val="348045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045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7A-43FC-99F6-0F4A1B9F78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3244008"/>
        <c:axId val="443245976"/>
      </c:barChart>
      <c:catAx>
        <c:axId val="443244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3245976"/>
        <c:crosses val="autoZero"/>
        <c:auto val="1"/>
        <c:lblAlgn val="ctr"/>
        <c:lblOffset val="100"/>
        <c:noMultiLvlLbl val="0"/>
      </c:catAx>
      <c:valAx>
        <c:axId val="443245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3244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Kohla-Strauss GmbH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0E-4122-A197-620362BAF70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Kohla-Strauss GmbH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0E-4122-A197-620362BAF70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Kohla-Strauss GmbH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C0E-4122-A197-620362BAF7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3248928"/>
        <c:axId val="443249256"/>
      </c:barChart>
      <c:catAx>
        <c:axId val="443248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3249256"/>
        <c:crosses val="autoZero"/>
        <c:auto val="1"/>
        <c:lblAlgn val="ctr"/>
        <c:lblOffset val="100"/>
        <c:noMultiLvlLbl val="0"/>
      </c:catAx>
      <c:valAx>
        <c:axId val="443249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3248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1.037851037851</c:v>
                </c:pt>
                <c:pt idx="1">
                  <c:v>1.1526395162598999</c:v>
                </c:pt>
                <c:pt idx="2">
                  <c:v>1.1946446772449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29-45E9-9D94-51C30A8961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3256144"/>
        <c:axId val="443255488"/>
      </c:barChart>
      <c:catAx>
        <c:axId val="443256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3255488"/>
        <c:crosses val="autoZero"/>
        <c:auto val="1"/>
        <c:lblAlgn val="ctr"/>
        <c:lblOffset val="100"/>
        <c:noMultiLvlLbl val="0"/>
      </c:catAx>
      <c:valAx>
        <c:axId val="443255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3256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97-4DDF-AAEA-A1A14BBB37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3198744"/>
        <c:axId val="443193168"/>
      </c:barChart>
      <c:catAx>
        <c:axId val="443198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3193168"/>
        <c:crosses val="autoZero"/>
        <c:auto val="1"/>
        <c:lblAlgn val="ctr"/>
        <c:lblOffset val="100"/>
        <c:noMultiLvlLbl val="0"/>
      </c:catAx>
      <c:valAx>
        <c:axId val="443193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3198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127</c:v>
                </c:pt>
                <c:pt idx="1">
                  <c:v>127</c:v>
                </c:pt>
                <c:pt idx="2">
                  <c:v>127</c:v>
                </c:pt>
                <c:pt idx="3">
                  <c:v>127</c:v>
                </c:pt>
                <c:pt idx="4">
                  <c:v>127</c:v>
                </c:pt>
                <c:pt idx="5">
                  <c:v>127</c:v>
                </c:pt>
                <c:pt idx="6">
                  <c:v>134</c:v>
                </c:pt>
                <c:pt idx="7">
                  <c:v>134</c:v>
                </c:pt>
                <c:pt idx="8">
                  <c:v>134</c:v>
                </c:pt>
                <c:pt idx="9">
                  <c:v>134</c:v>
                </c:pt>
                <c:pt idx="10">
                  <c:v>134</c:v>
                </c:pt>
                <c:pt idx="11">
                  <c:v>134</c:v>
                </c:pt>
                <c:pt idx="12">
                  <c:v>134</c:v>
                </c:pt>
                <c:pt idx="13">
                  <c:v>134</c:v>
                </c:pt>
                <c:pt idx="14">
                  <c:v>134</c:v>
                </c:pt>
                <c:pt idx="15">
                  <c:v>134</c:v>
                </c:pt>
                <c:pt idx="16">
                  <c:v>134</c:v>
                </c:pt>
                <c:pt idx="17">
                  <c:v>134</c:v>
                </c:pt>
                <c:pt idx="18">
                  <c:v>134</c:v>
                </c:pt>
                <c:pt idx="19">
                  <c:v>134</c:v>
                </c:pt>
                <c:pt idx="20">
                  <c:v>134</c:v>
                </c:pt>
                <c:pt idx="21">
                  <c:v>134</c:v>
                </c:pt>
                <c:pt idx="22">
                  <c:v>134</c:v>
                </c:pt>
                <c:pt idx="23">
                  <c:v>134</c:v>
                </c:pt>
                <c:pt idx="24">
                  <c:v>134</c:v>
                </c:pt>
                <c:pt idx="25">
                  <c:v>134</c:v>
                </c:pt>
                <c:pt idx="26">
                  <c:v>134</c:v>
                </c:pt>
                <c:pt idx="27">
                  <c:v>134</c:v>
                </c:pt>
                <c:pt idx="28">
                  <c:v>134</c:v>
                </c:pt>
                <c:pt idx="29">
                  <c:v>134</c:v>
                </c:pt>
                <c:pt idx="30">
                  <c:v>134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ECB-421B-9539-53574F6E1A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3192184"/>
        <c:axId val="443199072"/>
      </c:lineChart>
      <c:dateAx>
        <c:axId val="443192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3199072"/>
        <c:crosses val="autoZero"/>
        <c:auto val="1"/>
        <c:lblOffset val="100"/>
        <c:baseTimeUnit val="days"/>
      </c:dateAx>
      <c:valAx>
        <c:axId val="443199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3192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</c:v>
                </c:pt>
                <c:pt idx="1">
                  <c:v>91</c:v>
                </c:pt>
                <c:pt idx="2">
                  <c:v>166</c:v>
                </c:pt>
                <c:pt idx="3">
                  <c:v>126</c:v>
                </c:pt>
                <c:pt idx="4">
                  <c:v>86</c:v>
                </c:pt>
                <c:pt idx="5">
                  <c:v>49</c:v>
                </c:pt>
                <c:pt idx="6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95-49FA-8D9A-B9FE5BCD7C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18</c:v>
                </c:pt>
                <c:pt idx="1">
                  <c:v>249</c:v>
                </c:pt>
                <c:pt idx="2">
                  <c:v>332</c:v>
                </c:pt>
                <c:pt idx="3">
                  <c:v>219</c:v>
                </c:pt>
                <c:pt idx="4">
                  <c:v>157</c:v>
                </c:pt>
                <c:pt idx="5">
                  <c:v>75</c:v>
                </c:pt>
                <c:pt idx="6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395-49FA-8D9A-B9FE5BCD7C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3204976"/>
        <c:axId val="443201696"/>
      </c:barChart>
      <c:catAx>
        <c:axId val="443204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3201696"/>
        <c:crosses val="autoZero"/>
        <c:auto val="1"/>
        <c:lblAlgn val="ctr"/>
        <c:lblOffset val="100"/>
        <c:noMultiLvlLbl val="0"/>
      </c:catAx>
      <c:valAx>
        <c:axId val="443201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3204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244</c:v>
                </c:pt>
                <c:pt idx="1">
                  <c:v>133.1</c:v>
                </c:pt>
                <c:pt idx="2">
                  <c:v>87.6</c:v>
                </c:pt>
                <c:pt idx="3">
                  <c:v>72.733333333332993</c:v>
                </c:pt>
                <c:pt idx="4">
                  <c:v>102.8</c:v>
                </c:pt>
                <c:pt idx="5">
                  <c:v>208.9</c:v>
                </c:pt>
                <c:pt idx="6">
                  <c:v>394.26666666667001</c:v>
                </c:pt>
                <c:pt idx="7">
                  <c:v>531.96666666666999</c:v>
                </c:pt>
                <c:pt idx="8">
                  <c:v>637.73333333333005</c:v>
                </c:pt>
                <c:pt idx="9">
                  <c:v>621.61290322580999</c:v>
                </c:pt>
                <c:pt idx="10">
                  <c:v>605.87096774194004</c:v>
                </c:pt>
                <c:pt idx="11">
                  <c:v>622.45161290322994</c:v>
                </c:pt>
                <c:pt idx="12">
                  <c:v>702.51612903225998</c:v>
                </c:pt>
                <c:pt idx="13">
                  <c:v>661.54838709677006</c:v>
                </c:pt>
                <c:pt idx="14">
                  <c:v>642.74193548386995</c:v>
                </c:pt>
                <c:pt idx="15">
                  <c:v>646.45161290322994</c:v>
                </c:pt>
                <c:pt idx="16">
                  <c:v>660.45161290322994</c:v>
                </c:pt>
                <c:pt idx="17">
                  <c:v>688.77419354839003</c:v>
                </c:pt>
                <c:pt idx="18">
                  <c:v>700.45161290322994</c:v>
                </c:pt>
                <c:pt idx="19">
                  <c:v>720.35483870968005</c:v>
                </c:pt>
                <c:pt idx="20">
                  <c:v>772.96774193548003</c:v>
                </c:pt>
                <c:pt idx="21">
                  <c:v>784.74193548386995</c:v>
                </c:pt>
                <c:pt idx="22">
                  <c:v>685.09677419355</c:v>
                </c:pt>
                <c:pt idx="23">
                  <c:v>445.48387096774002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146-49BC-B140-CBEB02D9FA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3209240"/>
        <c:axId val="443209568"/>
      </c:lineChart>
      <c:catAx>
        <c:axId val="443209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3209568"/>
        <c:crosses val="autoZero"/>
        <c:auto val="1"/>
        <c:lblAlgn val="ctr"/>
        <c:lblOffset val="100"/>
        <c:noMultiLvlLbl val="0"/>
      </c:catAx>
      <c:valAx>
        <c:axId val="443209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3209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03885-FE24-4E06-ACB5-C4CABB5645A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Page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8CF7D3-6FA5-49CB-A6E6-DA2D1740C46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23 | new marketing experiences</a:t>
            </a:r>
          </a:p>
        </p:txBody>
      </p:sp>
    </p:spTree>
    <p:extLst>
      <p:ext uri="{BB962C8B-B14F-4D97-AF65-F5344CB8AC3E}">
        <p14:creationId xmlns:p14="http://schemas.microsoft.com/office/powerpoint/2010/main" val="27467734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97D9A-0383-4969-89E1-851D591E7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Wichtigste Werte (KPI's) | Kohla-Strauss GmbH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5E33F3-8787-42DC-A6E5-C8AF6FEEE8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40846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3679687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537975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75908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322501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389873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148085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849684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111493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939625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617988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561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1.1592 %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35229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0F802A-3FB0-4A28-AB8F-95D02D9F28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1247979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C71CA-A4E5-4326-858A-88A99ADF2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(Übersicht) | Kohla-Strauss GmbH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D8A4EF-B31F-472B-BDC1-0410CE02A6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20332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310461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879796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73829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81440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66586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36064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37658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50281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339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87087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80F71A-5B41-4C06-B403-278AF56996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902749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8504B-5BE2-437F-BE53-17B44FE0A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w. User Post RR | Kohla-Strauss GmbH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6727D1-9F0F-4827-83C9-C12425FCA2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55707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592023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741098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406599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165020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83213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55553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336877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599193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664780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472934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6319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1.1592 %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2327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5B6BD0-7142-42EF-8CE1-D3CF26E08B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5731200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BD35B-0748-4BA2-AD76-5128DC107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6A2D69-61ED-4781-8435-92D6A4FBE8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24542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9A2636-E05F-455C-A981-E1B8D2D111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6C7EE8-6623-4CD2-B2E2-1C8993CD0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8311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F9FA6-750E-4A33-91FA-82069B471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Kohla-Strauss GmbH - 1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1F9FF9-D4F1-4B2E-BA4A-21718A9ED6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16656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2550937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00350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63125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45111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36330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59114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6469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58151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9397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- 2018-07-30 08:27:00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BMW Klima-Check sorgt dafür, dass du auch an heißen Tagen stets einen kühlen Kopf bewahrst und entspannter fährst...
... melde dich zum BMW Klima-Check an - wir freuen uns auf deinen Besuch 🚙☀️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932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- 2018-07-28 12:05:00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Mit dem Sound des 326 PS-starken BMW 740 Le starten wir ins Wochenende. 💪☀🤩💙🚙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337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- 2018-07-26 17:52:00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Für die morgige Übergabe der Fahrzeugflotte und des dazugehörigen Fotoshootings mit den Darstellern von jOPERA festivalsommer muss alles passen 😃 
... und so sprangen unsere beiden Mitarbeiter - Elisabeth Garger und Mauricio Heigl - spontan als "Versuchskaninchen" ein 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1.8822 %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1755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- 2018-07-24 18:03:01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⚡Freiheit in ihrer schönsten Form.⚡
Yvonne Wachholder freut sich über ihren BMW X1 in mineralgrau metallic. Wir danken ihr für das entgegengebrachte Vertrauen in unser Unternehmen und wünschen viel Freude am Fahren. 🚙😀💙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6299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7AFE34-81F4-4F7B-82E1-A850B0AF10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680229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C52CC-9CBF-4588-B90A-FB16E8A0B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Kohla-Strauss GmbH - 2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1324BC-2825-437C-9984-6F52978E4D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68040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5332761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45525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36919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64457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24593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89228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67029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07818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1820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- 2018-07-22 13:37:00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außergewöhnliches Modell: Der neue BMW X4
außergewöhnlicher Standort: Flugplatz Punitz
Man hat X Möglichkeiten, das Ziel zu erreichen. 🛩️🚙
Am Flugplatz in Punitz trafen sich zwei außergewöhnliche Protagonisten zum gemeinsamen Fotoshooting 📸😀
Vielen Dank an Punitzflug für die Möglichkeit, unseren BMW X4 bei euch fotografieren zu dürfen 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1.2173 %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4650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- 2018-07-20 08:06:43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 außergewöhnliches Fotoshooting für ein außergewöhnliches Fahrzeug. 📸💙🚙
Weißt du, wo wir fotografiert haben? 
Die Auflösung gibt's am Sonntag 😎🤩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7099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FD5DB3-85F5-4E21-B013-D32505101A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564594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F812F-9246-4906-8B3C-75B235845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Kohla-Strauss GmbH - 3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F7CA2C-49FF-4290-AE80-D100DE9C17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19770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7833745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92162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91115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3582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16505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67307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24478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35369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245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- 2018-07-18 12:09:00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⚡ Grenzenlos. Spontan. ⚡
Nadine Krautschneider freut sich über ihren BMW X1 xDrive in  saphirschwarz metallic. Wir danken ihr für das entgegengebrachte Vertrauen in unser Unternehmen und wünschen viel Freude am Fahren. 🚙🚗🤩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1.2805 %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3183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- 2018-07-16 17:33:00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Grenzenlos spontan, der BMW X1. ✨
Nur für kurze Zeit gibt es den BMW X1 ab € 299,- im Monat bei € 0,- Anzahlung!
Komme jetzt zu uns nach St. Michael oder Oberpullendorf. Unser Verkaufsteam berät' dich gerne. 😉  http://bit.ly/2lNIbFA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1.6473 %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565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- 2018-07-14 07:44:00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Heute präsentieren wir den neuen BMW X4 🚙🚗💙
➡️ St. Michael und Oberpullendorf
➡️08 - 12 Uhr
Wir freuen uns auf deinen Besuch!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0.9152 %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46212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477C56-20D6-4BAB-B9F0-AC810DE956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7099349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35937-03F6-4FB5-850C-BC663374C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Kohla-Strauss GmbH - 4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7FA509-50F1-4B36-BE05-4FEA70CA54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0042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9961165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65326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03816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15436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37399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87374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21775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38114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9387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- 2018-07-13 09:00:02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Sommer ist da und hat uns den neuen BMW X4 mitgebracht 😉
Nicht verpassen: Am 14. Juli könnt ihr den Athleten unter den BMW SUV-Coupés live bei uns in St. Michael und Oberpullendorf bewundern.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1.5863 %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0626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- 2018-07-11 12:33:00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Mehr Raum für die große Liebe ❤️
Der MINI Clubman bietet mehr Platz für Familien, die gerne sorgenfrei und entspannt unterwegs sind. 👪  Jetzt mit dem MINI RELAX-Leasing bereits ab € 199,- p.M. 😍
Jetzt online Probefahrt vereinbaren. 👉 https://bit.ly/2H3pohJ
#AusfahrtAbenteuer #GroßeLiebe #MINI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8981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- 2018-07-09 11:51:00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🚗 NEUE ECKEN ENTDECKEN 🚗
Karin Graf freut sich über ihren neuen MINI One in midnight black metallic. Wir danken ihr für das entgegengebrachte Vertrauen in unser Unternehmen und wünschen viel Freude am Fahren. 🚗🤩😁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1.1002 %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3565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F93C0F-E714-4AB2-A58C-786A37ED90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1210256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D3708-BB80-48D8-8AF2-BCEB10934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Kohla-Strauss GmbH - 5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384BC2-D8B7-4EE2-B091-280947F944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81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2944733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51070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63212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16843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36962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46478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60028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47425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8640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- 2018-07-07 09:39:00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⚡⚡ ATTENTION ⚡⚡ WIR SUCHEN VERSTÄRKUNG ⚡⚡
➡️ Kraftfahrzeugtechniker/in
➡️ Dienstort: 7535 St. Michael
➡️ http://bmw-kohla-strauss-st-michael.at/karriere
Wir freuen uns auf deine Bewerbung 🚗🚙😎🤩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1.1023 %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526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- 2018-07-05 09:08:01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Vorfreude ist ja bekanntlich die schönste Freude...
... und deshalb bekommst du hier einen kurzen Vorgeschmack auf den neuen BMW X5 💙😍🚙
➡ ab November 2018 bei uns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262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- 2018-07-03 17:09:00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Passt unser MINI Countryman nicht perfekt in die Landschaft? 😍
📸 Kristina Faulhammer-Jelic (Weingut Schützenhof)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03421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5E44CA-076B-4709-B983-4785078AE4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0067989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07967-0D36-4F74-BFE1-77CF47EFC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Kohla-Strauss GmbH - 6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D93E7D-5683-4976-AEA3-9D98924A09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32232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6230852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93395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58940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05139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36210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08537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60039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67221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8863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- 2018-07-01 12:56:00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⚡ BMW i und BMW iPerformance Roadshow ⚡
In Ludersdorf bei Gleisdorf durften 20 Kunden und Interessenten die verschiedenen BMW i und BMW iPerformance Modelle im ARBÖ Fahrsicherheitszentrum testen.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89903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371065-CBD5-41F9-99FA-C90A7E4BE1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3423009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6EBF8-4933-4236-A82A-23193182B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Kohla-Strauss GmbH - 1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3AEA1E-8AAE-4DF3-9594-C598F85BC0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24684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2608099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14994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16215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69493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84475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5629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50885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90405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5126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- 2018-07-30 08:27:00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BMW Klima-Check sorgt dafür, dass du auch an heißen Tagen stets einen kühlen Kopf bewahrst und entspannter fährst...
... melde dich zum BMW Klima-Check an - wir freuen uns auf deinen Besuch 🚙☀️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4151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- 2018-07-28 12:05:00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Mit dem Sound des 326 PS-starken BMW 740 Le starten wir ins Wochenende. 💪☀🤩💙🚙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9993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- 2018-07-26 17:52:00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Für die morgige Übergabe der Fahrzeugflotte und des dazugehörigen Fotoshootings mit den Darstellern von jOPERA festivalsommer muss alles passen 😃 
... und so sprangen unsere beiden Mitarbeiter - Elisabeth Garger und Mauricio Heigl - spontan als "Versuchskaninchen" ein 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62148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A16F5C-3CCA-4607-9E82-EB4FA75A7E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8572741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80500-932B-49BB-B3A6-6CB9DA23E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Kohla-Strauss GmbH - 2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15DC70-E690-4347-96AF-49137CA56A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47915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9409706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88156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47047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231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74675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68684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58022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37838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290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- 2018-07-24 18:03:01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⚡Freiheit in ihrer schönsten Form.⚡
Yvonne Wachholder freut sich über ihren BMW X1 in mineralgrau metallic. Wir danken ihr für das entgegengebrachte Vertrauen in unser Unternehmen und wünschen viel Freude am Fahren. 🚙😀💙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2817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- 2018-07-22 13:37:00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außergewöhnliches Modell: Der neue BMW X4
außergewöhnlicher Standort: Flugplatz Punitz
Man hat X Möglichkeiten, das Ziel zu erreichen. 🛩️🚙
Am Flugplatz in Punitz trafen sich zwei außergewöhnliche Protagonisten zum gemeinsamen Fotoshooting 📸😀
Vielen Dank an Punitzflug für die Möglichkeit, unseren BMW X4 bei euch fotografieren zu dürfen 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38105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CAAC1F-411E-41AA-8F52-77C0EBF2F1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6031674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7FDC2-F727-4090-ABCE-F2C74D87A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Kohla-Strauss GmbH - 3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E5EDEE-410D-4B9C-AFF6-F9FA6A3E08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06399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2025292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43833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67776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37550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80395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7314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26885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14666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3904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- 2018-07-20 08:06:43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 außergewöhnliches Fotoshooting für ein außergewöhnliches Fahrzeug. 📸💙🚙
Weißt du, wo wir fotografiert haben? 
Die Auflösung gibt's am Sonntag 😎🤩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2765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- 2018-07-18 12:09:00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⚡ Grenzenlos. Spontan. ⚡
Nadine Krautschneider freut sich über ihren BMW X1 xDrive in  saphirschwarz metallic. Wir danken ihr für das entgegengebrachte Vertrauen in unser Unternehmen und wünschen viel Freude am Fahren. 🚙🚗🤩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15171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74AAB5-4340-4BEC-A8FE-13A23ED3F3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963213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E91AD-BDDF-42EC-9BF5-342B32BB9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Kohla-Strauss GmbH - 4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8889D0-F623-4A6C-B658-4CC9EA6FAA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57212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8153783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78478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03624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88258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78536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1909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54031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99492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5777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- 2018-07-16 17:33:00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Grenzenlos spontan, der BMW X1. ✨
Nur für kurze Zeit gibt es den BMW X1 ab € 299,- im Monat bei € 0,- Anzahlung!
Komme jetzt zu uns nach St. Michael oder Oberpullendorf. Unser Verkaufsteam berät' dich gerne. 😉  http://bit.ly/2lNIbFA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5665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- 2018-07-14 07:44:00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Heute präsentieren wir den neuen BMW X4 🚙🚗💙
➡️ St. Michael und Oberpullendorf
➡️08 - 12 Uhr
Wir freuen uns auf deinen Besuch!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97477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225825-0E27-457C-9A35-5563AB969D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8384206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30A07-445D-4DEC-9EAF-7ED5E9796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Kohla-Strauss GmbH - 5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DECB6A-1F95-4705-8412-339BEF411C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3942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9113810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62214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37224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32294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56904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44846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75195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30300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0960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- 2018-07-13 09:00:02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Sommer ist da und hat uns den neuen BMW X4 mitgebracht 😉
Nicht verpassen: Am 14. Juli könnt ihr den Athleten unter den BMW SUV-Coupés live bei uns in St. Michael und Oberpullendorf bewundern.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835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- 2018-07-11 12:33:00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Mehr Raum für die große Liebe ❤️
Der MINI Clubman bietet mehr Platz für Familien, die gerne sorgenfrei und entspannt unterwegs sind. 👪  Jetzt mit dem MINI RELAX-Leasing bereits ab € 199,- p.M. 😍
Jetzt online Probefahrt vereinbaren. 👉 https://bit.ly/2H3pohJ
#AusfahrtAbenteuer #GroßeLiebe #MINI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1197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8EC115-F86B-45E6-824F-BA7D7093D7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0792292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792D4-0BF1-42E4-AB3B-5AC58E235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Kohla-Strauss GmbH - 6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EF2A14-157A-4CDB-9DB6-720F1F73B5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19934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5380561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20680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25885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00742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93760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41467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34165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31212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8224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- 2018-07-09 11:51:00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🚗 NEUE ECKEN ENTDECKEN 🚗
Karin Graf freut sich über ihren neuen MINI One in midnight black metallic. Wir danken ihr für das entgegengebrachte Vertrauen in unser Unternehmen und wünschen viel Freude am Fahren. 🚗🤩😁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600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- 2018-07-07 09:39:00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⚡⚡ ATTENTION ⚡⚡ WIR SUCHEN VERSTÄRKUNG ⚡⚡
➡️ Kraftfahrzeugtechniker/in
➡️ Dienstort: 7535 St. Michael
➡️ http://bmw-kohla-strauss-st-michael.at/karriere
Wir freuen uns auf deine Bewerbung 🚗🚙😎🤩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1278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C101DE-09F2-4A6D-90E8-E374A7D9B1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6967168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75866-20AB-434E-949C-AF39168A3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Kohla-Strauss GmbH - 7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08002B-0D61-4380-8001-BE5A97AE92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77181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9475118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61439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26628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59127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40242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6265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20300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8972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665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- 2018-07-05 09:08:01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Vorfreude ist ja bekanntlich die schönste Freude...
... und deshalb bekommst du hier einen kurzen Vorgeschmack auf den neuen BMW X5 💙😍🚙
➡ ab November 2018 bei uns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655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- 2018-07-03 17:09:00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Passt unser MINI Countryman nicht perfekt in die Landschaft? 😍
📸 Kristina Faulhammer-Jelic (Weingut Schützenhof)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5970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3A2B48-A5F5-4231-8299-4A97C4E6BB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0106549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3B350-D070-4F1A-8DEB-4DAB19C23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Kohla-Strauss GmbH - 8 of 8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053DDC-8A27-4C9F-A1FD-47B2EB37DD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5271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1139497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84973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92510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30338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13595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95800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04050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49846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1572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- 2018-07-01 12:56:00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⚡ BMW i und BMW iPerformance Roadshow ⚡
In Ludersdorf bei Gleisdorf durften 20 Kunden und Interessenten die verschiedenen BMW i und BMW iPerformance Modelle im ARBÖ Fahrsicherheitszentrum testen.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4971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8EF4E2-73CE-4897-834B-EE8874CB59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4434310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E69A0-AF6B-4B63-945D-D9FD0D865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Postings/Wochentag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B81E2B-A4CE-40B2-A8A3-3E1CE8D95E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01289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4E3E4-E7DA-46D1-83BA-07B7665BC3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988ACC-E482-4978-B90A-19EF6023A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3181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81606-2E00-498C-9F05-26D902067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Postingtypen (Verteilung)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30C07D-C5EB-4B7B-9C93-721E074C3F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076437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0F37D0-5B82-4427-B954-0F3C84CED3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54FF4D-CBED-47FC-96FF-11675F471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54849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F9538-95D7-45B2-91FF-112241858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Interaktionsrate/Postingtyp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2F699D-DC30-42AC-A92A-4BA8A4BBE7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059237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79215E-9E76-434A-897D-CC17C27A19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0137BC-1388-4B9E-9DFB-5141F063E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850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68751-5E67-4112-B978-778B27080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Antwortzeit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7CCE06-02CF-42F6-BEEF-5B3DF4BB39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75271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B5E8F3-4352-41A9-91BA-8C8FA96D99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816087-3672-4204-B3D4-F3F7CF5D2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5798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EFF46-7E9F-4A7C-A74C-9FF4A86CB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Check Ins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F92B75-BE9F-4468-AD21-14BB5F3450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476151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24BAE6-5750-45A1-8614-E821C054AD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F2044C-4D72-4B63-873A-1DA69317D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93643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5AD61-6823-480D-9E22-AB4A7EE38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Demographie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80BFD2-348A-4028-8203-FECC979E6C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556054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8D3016-E27F-4413-9F09-BB024EBE61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6C3C2F-0A84-4524-A37D-58D30E4C2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08528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67A8F-1C7C-4DDA-A54B-0A58E0415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Direktnachrichten von Usern | Kohla-Strauss GmbH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A1D600-E4EC-4B33-A46B-E7B123DEC3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65581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81220668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626717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660711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596954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408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Kohla-Strauss GmbH </a:t>
                      </a:r>
                      <a:r>
                        <a:rPr lang="en-US" sz="1000"/>
                        <a:t> got a message by </a:t>
                      </a:r>
                      <a:r>
                        <a:rPr lang="en-US" sz="1000" b="1"/>
                        <a:t> Rudi Junior Cucka - 2018-07-11 10:44:47 .</a:t>
                      </a:r>
                      <a:r>
                        <a:rPr lang="en-US" sz="1000"/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Vielen Dank für deine Nachricht. Wir versuchen so gut und so schnell wie möglich zu antworten.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07/11/2018 10:44:47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38809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974191-9584-4904-9337-D0B4224EDC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41691122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6FB93-178F-421C-A062-BCD85D6F6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Fans Online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ECFE04-6223-466F-B1C6-BB70A8078D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65846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CA31B8-E14F-478C-8324-F4B20B657B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F3DF4B-59ED-40BD-B22B-5D28AEE95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1320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1059</Words>
  <Application>Microsoft Office PowerPoint</Application>
  <PresentationFormat>On-screen Show (4:3)</PresentationFormat>
  <Paragraphs>494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Calibri</vt:lpstr>
      <vt:lpstr>Arial</vt:lpstr>
      <vt:lpstr>quintly_template</vt:lpstr>
      <vt:lpstr>Facebook Page Report</vt:lpstr>
      <vt:lpstr>Wichtigste Werte (KPI's) | Kohla-Strauss GmbH</vt:lpstr>
      <vt:lpstr>Fans (Übersicht) | Kohla-Strauss GmbH</vt:lpstr>
      <vt:lpstr>Key Metrics Table w. User Post RR | Kohla-Strauss GmbH</vt:lpstr>
      <vt:lpstr>Facebook Fans Total | Kohla-Strauss GmbH</vt:lpstr>
      <vt:lpstr>Eigene Beiträge (Postings) | Kohla-Strauss GmbH - 1 of 6</vt:lpstr>
      <vt:lpstr>Eigene Beiträge (Postings) | Kohla-Strauss GmbH - 2 of 6</vt:lpstr>
      <vt:lpstr>Eigene Beiträge (Postings) | Kohla-Strauss GmbH - 3 of 6</vt:lpstr>
      <vt:lpstr>Eigene Beiträge (Postings) | Kohla-Strauss GmbH - 4 of 6</vt:lpstr>
      <vt:lpstr>Eigene Beiträge (Postings) | Kohla-Strauss GmbH - 5 of 6</vt:lpstr>
      <vt:lpstr>Eigene Beiträge (Postings) | Kohla-Strauss GmbH - 6 of 6</vt:lpstr>
      <vt:lpstr>Eigene Beiträge (Postings) + Reactions | Kohla-Strauss GmbH - 1 of 8</vt:lpstr>
      <vt:lpstr>Eigene Beiträge (Postings) + Reactions | Kohla-Strauss GmbH - 2 of 8</vt:lpstr>
      <vt:lpstr>Eigene Beiträge (Postings) + Reactions | Kohla-Strauss GmbH - 3 of 8</vt:lpstr>
      <vt:lpstr>Eigene Beiträge (Postings) + Reactions | Kohla-Strauss GmbH - 4 of 8</vt:lpstr>
      <vt:lpstr>Eigene Beiträge (Postings) + Reactions | Kohla-Strauss GmbH - 5 of 8</vt:lpstr>
      <vt:lpstr>Eigene Beiträge (Postings) + Reactions | Kohla-Strauss GmbH - 6 of 8</vt:lpstr>
      <vt:lpstr>Eigene Beiträge (Postings) + Reactions | Kohla-Strauss GmbH - 7 of 8</vt:lpstr>
      <vt:lpstr>Eigene Beiträge (Postings) + Reactions | Kohla-Strauss GmbH - 8 of 8</vt:lpstr>
      <vt:lpstr>Postings/Wochentag | Kohla-Strauss GmbH</vt:lpstr>
      <vt:lpstr>Postingtypen (Verteilung) | Kohla-Strauss GmbH</vt:lpstr>
      <vt:lpstr>Interaktionsrate/Postingtyp | Kohla-Strauss GmbH</vt:lpstr>
      <vt:lpstr>Antwortzeit | Kohla-Strauss GmbH</vt:lpstr>
      <vt:lpstr>Facebook Check Ins | Kohla-Strauss GmbH</vt:lpstr>
      <vt:lpstr>Fan Demographie | Kohla-Strauss GmbH</vt:lpstr>
      <vt:lpstr>Direktnachrichten von Usern | Kohla-Strauss GmbH</vt:lpstr>
      <vt:lpstr>Page Fans Online | Kohla-Strauss GmbH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Report</dc:title>
  <dc:creator>Administrator</dc:creator>
  <cp:lastModifiedBy>Administrator</cp:lastModifiedBy>
  <cp:revision>1</cp:revision>
  <dcterms:created xsi:type="dcterms:W3CDTF">2018-08-04T08:48:28Z</dcterms:created>
  <dcterms:modified xsi:type="dcterms:W3CDTF">2018-08-04T08:49:12Z</dcterms:modified>
</cp:coreProperties>
</file>