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3"/>
      <p:bold r:id="rId24"/>
      <p:italic r:id="rId25"/>
      <p:boldItalic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15091</c:v>
                </c:pt>
                <c:pt idx="1">
                  <c:v>15088</c:v>
                </c:pt>
                <c:pt idx="2">
                  <c:v>15088</c:v>
                </c:pt>
                <c:pt idx="3">
                  <c:v>15091</c:v>
                </c:pt>
                <c:pt idx="4">
                  <c:v>15090</c:v>
                </c:pt>
                <c:pt idx="5">
                  <c:v>15088</c:v>
                </c:pt>
                <c:pt idx="6">
                  <c:v>15086</c:v>
                </c:pt>
                <c:pt idx="7">
                  <c:v>15088</c:v>
                </c:pt>
                <c:pt idx="8">
                  <c:v>15087</c:v>
                </c:pt>
                <c:pt idx="9">
                  <c:v>15086</c:v>
                </c:pt>
                <c:pt idx="10">
                  <c:v>15086</c:v>
                </c:pt>
                <c:pt idx="11">
                  <c:v>15099</c:v>
                </c:pt>
                <c:pt idx="12">
                  <c:v>15098</c:v>
                </c:pt>
                <c:pt idx="13">
                  <c:v>15098</c:v>
                </c:pt>
                <c:pt idx="14">
                  <c:v>15099</c:v>
                </c:pt>
                <c:pt idx="15">
                  <c:v>15099</c:v>
                </c:pt>
                <c:pt idx="16">
                  <c:v>15099</c:v>
                </c:pt>
                <c:pt idx="17">
                  <c:v>15099</c:v>
                </c:pt>
                <c:pt idx="18">
                  <c:v>15100</c:v>
                </c:pt>
                <c:pt idx="19">
                  <c:v>15102</c:v>
                </c:pt>
                <c:pt idx="20">
                  <c:v>15104</c:v>
                </c:pt>
                <c:pt idx="21">
                  <c:v>15108</c:v>
                </c:pt>
                <c:pt idx="22">
                  <c:v>15106</c:v>
                </c:pt>
                <c:pt idx="23">
                  <c:v>15109</c:v>
                </c:pt>
                <c:pt idx="24">
                  <c:v>15113</c:v>
                </c:pt>
                <c:pt idx="25">
                  <c:v>15114</c:v>
                </c:pt>
                <c:pt idx="26">
                  <c:v>15112</c:v>
                </c:pt>
                <c:pt idx="27">
                  <c:v>15114</c:v>
                </c:pt>
                <c:pt idx="28">
                  <c:v>15119</c:v>
                </c:pt>
                <c:pt idx="29">
                  <c:v>15117</c:v>
                </c:pt>
                <c:pt idx="30">
                  <c:v>15119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E1-43C2-9956-AF46310B9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743704"/>
        <c:axId val="352742064"/>
      </c:lineChart>
      <c:dateAx>
        <c:axId val="352743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2064"/>
        <c:crosses val="autoZero"/>
        <c:auto val="1"/>
        <c:lblOffset val="100"/>
        <c:baseTimeUnit val="days"/>
      </c:dateAx>
      <c:valAx>
        <c:axId val="352742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74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1C-4AD9-98B6-B3846659DF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288472"/>
        <c:axId val="433286832"/>
      </c:barChart>
      <c:catAx>
        <c:axId val="43328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86832"/>
        <c:crosses val="autoZero"/>
        <c:auto val="1"/>
        <c:lblAlgn val="ctr"/>
        <c:lblOffset val="100"/>
        <c:noMultiLvlLbl val="0"/>
      </c:catAx>
      <c:valAx>
        <c:axId val="43328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8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Clocktower Harley Davidson Graz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DA-4E09-A866-48D39B61D5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Clocktower Harley Davidson Graz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DA-4E09-A866-48D39B61D5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3288800"/>
        <c:axId val="433283552"/>
      </c:barChart>
      <c:catAx>
        <c:axId val="433288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83552"/>
        <c:crosses val="autoZero"/>
        <c:auto val="1"/>
        <c:lblAlgn val="ctr"/>
        <c:lblOffset val="100"/>
        <c:noMultiLvlLbl val="0"/>
      </c:catAx>
      <c:valAx>
        <c:axId val="43328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88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0.39621101391130997</c:v>
                </c:pt>
                <c:pt idx="1">
                  <c:v>0.60373896286558004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2-4AF7-838A-87A06654A0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279944"/>
        <c:axId val="433280272"/>
      </c:barChart>
      <c:catAx>
        <c:axId val="433279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80272"/>
        <c:crosses val="autoZero"/>
        <c:auto val="1"/>
        <c:lblAlgn val="ctr"/>
        <c:lblOffset val="100"/>
        <c:noMultiLvlLbl val="0"/>
      </c:catAx>
      <c:valAx>
        <c:axId val="433280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79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C0-4076-8E21-E2A87D797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260920"/>
        <c:axId val="433268792"/>
      </c:barChart>
      <c:catAx>
        <c:axId val="43326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68792"/>
        <c:crosses val="autoZero"/>
        <c:auto val="1"/>
        <c:lblAlgn val="ctr"/>
        <c:lblOffset val="100"/>
        <c:noMultiLvlLbl val="0"/>
      </c:catAx>
      <c:valAx>
        <c:axId val="43326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6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43282</c:v>
                </c:pt>
                <c:pt idx="1">
                  <c:v>43283</c:v>
                </c:pt>
                <c:pt idx="2">
                  <c:v>43284</c:v>
                </c:pt>
                <c:pt idx="3">
                  <c:v>43285</c:v>
                </c:pt>
                <c:pt idx="4">
                  <c:v>43286</c:v>
                </c:pt>
                <c:pt idx="5">
                  <c:v>43287</c:v>
                </c:pt>
                <c:pt idx="6">
                  <c:v>43288</c:v>
                </c:pt>
                <c:pt idx="7">
                  <c:v>43289</c:v>
                </c:pt>
                <c:pt idx="8">
                  <c:v>43290</c:v>
                </c:pt>
                <c:pt idx="9">
                  <c:v>43291</c:v>
                </c:pt>
                <c:pt idx="10">
                  <c:v>43292</c:v>
                </c:pt>
                <c:pt idx="11">
                  <c:v>43293</c:v>
                </c:pt>
                <c:pt idx="12">
                  <c:v>43294</c:v>
                </c:pt>
                <c:pt idx="13">
                  <c:v>43295</c:v>
                </c:pt>
                <c:pt idx="14">
                  <c:v>43296</c:v>
                </c:pt>
                <c:pt idx="15">
                  <c:v>43297</c:v>
                </c:pt>
                <c:pt idx="16">
                  <c:v>43298</c:v>
                </c:pt>
                <c:pt idx="17">
                  <c:v>43299</c:v>
                </c:pt>
                <c:pt idx="18">
                  <c:v>43300</c:v>
                </c:pt>
                <c:pt idx="19">
                  <c:v>43301</c:v>
                </c:pt>
                <c:pt idx="20">
                  <c:v>43302</c:v>
                </c:pt>
                <c:pt idx="21">
                  <c:v>43303</c:v>
                </c:pt>
                <c:pt idx="22">
                  <c:v>43304</c:v>
                </c:pt>
                <c:pt idx="23">
                  <c:v>43305</c:v>
                </c:pt>
                <c:pt idx="24">
                  <c:v>43306</c:v>
                </c:pt>
                <c:pt idx="25">
                  <c:v>43307</c:v>
                </c:pt>
                <c:pt idx="26">
                  <c:v>43308</c:v>
                </c:pt>
                <c:pt idx="27">
                  <c:v>43309</c:v>
                </c:pt>
                <c:pt idx="28">
                  <c:v>43310</c:v>
                </c:pt>
                <c:pt idx="29">
                  <c:v>43311</c:v>
                </c:pt>
                <c:pt idx="30">
                  <c:v>43312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31621</c:v>
                </c:pt>
                <c:pt idx="1">
                  <c:v>31615</c:v>
                </c:pt>
                <c:pt idx="2">
                  <c:v>31615</c:v>
                </c:pt>
                <c:pt idx="3">
                  <c:v>31615</c:v>
                </c:pt>
                <c:pt idx="4">
                  <c:v>31607</c:v>
                </c:pt>
                <c:pt idx="5">
                  <c:v>31605</c:v>
                </c:pt>
                <c:pt idx="6">
                  <c:v>31602</c:v>
                </c:pt>
                <c:pt idx="7">
                  <c:v>31598</c:v>
                </c:pt>
                <c:pt idx="8">
                  <c:v>31595</c:v>
                </c:pt>
                <c:pt idx="9">
                  <c:v>31588</c:v>
                </c:pt>
                <c:pt idx="10">
                  <c:v>31575</c:v>
                </c:pt>
                <c:pt idx="11">
                  <c:v>31572</c:v>
                </c:pt>
                <c:pt idx="12">
                  <c:v>31570</c:v>
                </c:pt>
                <c:pt idx="13">
                  <c:v>31566</c:v>
                </c:pt>
                <c:pt idx="14">
                  <c:v>31562</c:v>
                </c:pt>
                <c:pt idx="15">
                  <c:v>31562</c:v>
                </c:pt>
                <c:pt idx="16">
                  <c:v>31560</c:v>
                </c:pt>
                <c:pt idx="17">
                  <c:v>31558</c:v>
                </c:pt>
                <c:pt idx="18">
                  <c:v>31548</c:v>
                </c:pt>
                <c:pt idx="19">
                  <c:v>31542</c:v>
                </c:pt>
                <c:pt idx="20">
                  <c:v>31526</c:v>
                </c:pt>
                <c:pt idx="21">
                  <c:v>31525</c:v>
                </c:pt>
                <c:pt idx="22">
                  <c:v>31512</c:v>
                </c:pt>
                <c:pt idx="23">
                  <c:v>31502</c:v>
                </c:pt>
                <c:pt idx="24">
                  <c:v>31497</c:v>
                </c:pt>
                <c:pt idx="25">
                  <c:v>31497</c:v>
                </c:pt>
                <c:pt idx="26">
                  <c:v>31488</c:v>
                </c:pt>
                <c:pt idx="27">
                  <c:v>31471</c:v>
                </c:pt>
                <c:pt idx="28">
                  <c:v>31464</c:v>
                </c:pt>
                <c:pt idx="29">
                  <c:v>31454</c:v>
                </c:pt>
                <c:pt idx="30">
                  <c:v>31451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44-4CDE-9A6D-9CF7482D2A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269120"/>
        <c:axId val="433274040"/>
      </c:lineChart>
      <c:dateAx>
        <c:axId val="433269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74040"/>
        <c:crosses val="autoZero"/>
        <c:auto val="1"/>
        <c:lblOffset val="100"/>
        <c:baseTimeUnit val="days"/>
      </c:dateAx>
      <c:valAx>
        <c:axId val="43327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69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34</c:v>
                </c:pt>
                <c:pt idx="1">
                  <c:v>857</c:v>
                </c:pt>
                <c:pt idx="2">
                  <c:v>2466</c:v>
                </c:pt>
                <c:pt idx="3">
                  <c:v>1479</c:v>
                </c:pt>
                <c:pt idx="4">
                  <c:v>937</c:v>
                </c:pt>
                <c:pt idx="5">
                  <c:v>323</c:v>
                </c:pt>
                <c:pt idx="6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A8-4820-B08B-BC71427C19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38</c:v>
                </c:pt>
                <c:pt idx="1">
                  <c:v>1116</c:v>
                </c:pt>
                <c:pt idx="2">
                  <c:v>3047</c:v>
                </c:pt>
                <c:pt idx="3">
                  <c:v>2299</c:v>
                </c:pt>
                <c:pt idx="4">
                  <c:v>1547</c:v>
                </c:pt>
                <c:pt idx="5">
                  <c:v>590</c:v>
                </c:pt>
                <c:pt idx="6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EA8-4820-B08B-BC71427C19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278960"/>
        <c:axId val="433271744"/>
      </c:barChart>
      <c:catAx>
        <c:axId val="43327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71744"/>
        <c:crosses val="autoZero"/>
        <c:auto val="1"/>
        <c:lblAlgn val="ctr"/>
        <c:lblOffset val="100"/>
        <c:noMultiLvlLbl val="0"/>
      </c:catAx>
      <c:valAx>
        <c:axId val="433271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27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Clocktower Harley Davidson Graz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2261.8666666667</c:v>
                </c:pt>
                <c:pt idx="1">
                  <c:v>1311.9666666666999</c:v>
                </c:pt>
                <c:pt idx="2">
                  <c:v>914.9</c:v>
                </c:pt>
                <c:pt idx="3">
                  <c:v>803.06666666667002</c:v>
                </c:pt>
                <c:pt idx="4">
                  <c:v>1122.5666666667</c:v>
                </c:pt>
                <c:pt idx="5">
                  <c:v>2252.4</c:v>
                </c:pt>
                <c:pt idx="6">
                  <c:v>3844.4</c:v>
                </c:pt>
                <c:pt idx="7">
                  <c:v>5097.3666666667004</c:v>
                </c:pt>
                <c:pt idx="8">
                  <c:v>6160.3666666667004</c:v>
                </c:pt>
                <c:pt idx="9">
                  <c:v>5835.4838709676997</c:v>
                </c:pt>
                <c:pt idx="10">
                  <c:v>5735.5161290323003</c:v>
                </c:pt>
                <c:pt idx="11">
                  <c:v>5848.4516129031999</c:v>
                </c:pt>
                <c:pt idx="12">
                  <c:v>6303.6451612903002</c:v>
                </c:pt>
                <c:pt idx="13">
                  <c:v>6131.4193548387002</c:v>
                </c:pt>
                <c:pt idx="14">
                  <c:v>6019.9354838709996</c:v>
                </c:pt>
                <c:pt idx="15">
                  <c:v>6042.3548387096998</c:v>
                </c:pt>
                <c:pt idx="16">
                  <c:v>6138.7741935484</c:v>
                </c:pt>
                <c:pt idx="17">
                  <c:v>6300.0645161290004</c:v>
                </c:pt>
                <c:pt idx="18">
                  <c:v>6456.4838709676997</c:v>
                </c:pt>
                <c:pt idx="19">
                  <c:v>6772.7741935484</c:v>
                </c:pt>
                <c:pt idx="20">
                  <c:v>7124.7096774193997</c:v>
                </c:pt>
                <c:pt idx="21">
                  <c:v>7131.7096774193997</c:v>
                </c:pt>
                <c:pt idx="22">
                  <c:v>6219.8064516128998</c:v>
                </c:pt>
                <c:pt idx="23">
                  <c:v>4049.1612903226001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9C-4728-8DC7-B45BF2745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7976032"/>
        <c:axId val="427979312"/>
      </c:lineChart>
      <c:catAx>
        <c:axId val="427976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79312"/>
        <c:crosses val="autoZero"/>
        <c:auto val="1"/>
        <c:lblAlgn val="ctr"/>
        <c:lblOffset val="100"/>
        <c:noMultiLvlLbl val="0"/>
      </c:catAx>
      <c:valAx>
        <c:axId val="42797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7976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37182-A562-4B76-AFDC-744B11C12F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DD5CCF-E0A5-48C4-8EA7-0E82EBA025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033748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8DD234-A786-4382-B232-7DB31AE75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 | Clocktower Harley Davidson Graz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1C49F3-4587-4AB2-96D2-5AD660324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820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9664577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038651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440969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62158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870552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18429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32971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491048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9513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216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87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3044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E5FAB-862E-4B33-B8A0-AC88DA04B5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132830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A707C-B92F-4121-A7EA-911053602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 | Clocktower Harley Davidson Graz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052CCD-86EE-4085-A0F0-60F88E46D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762538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23599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009724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9398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752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9019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1234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6002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546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30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592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6F49A-6BA5-4F61-806C-8301067B17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34672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69998-42CA-4DD2-82DF-3ECDF639B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Clocktower Harley Davidson Graz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1ACBC3-92E1-4746-8A2D-7E0992D88F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5984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5955718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51975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24829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078773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6368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6459333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361959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517401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379119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0408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89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932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BBD60-B233-4919-A362-1C9918B4CB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50145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DF0EC-775A-421F-8F73-3E0955033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EDB8CD-6C7E-4C07-AF82-4A5A4D5C45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6608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82FA2-72CF-4E0F-837E-C7DD30968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6E2AA-F509-4913-961C-2C01FC985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90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71115-E827-4409-A135-46D4A7FCA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| Clocktower Harley Davidson Graz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0A6A56-021C-4968-B4EC-35DC5B6939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648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9219804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2968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36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4486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7783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5321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0520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054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847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- 2018-07-31 12:06:33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haben uns gefragt, was denn das angekündigte Announcement von HD gestern wohl sein wird. Nun - es ist nicht viel weniger als der Weg den wir gehen werden - ein Blick in die Zukunft!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631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- 2018-07-31 10:55:07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Wagt mit uns einen Blick in die Zukunft von Harley-Davidson.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054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- 2018-07-29 13:27:02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Wieder mal ein mega Event gewesen hier in Leoben bei der Iron Road for Children 2018🤘☀️😎 wir hatten unseren Spaß und was das wichtigste ist: die Spendensumme ist einfach nur der Hammer 💪🔥
#irfc2018 #biker #vespa #uscar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0.3902 %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949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- 2018-07-28 11:06:55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Wahnsinn 🤘🤘🤘 heute um 9.00 startete die Ausfahrt zur Iron Road for Children 2018von unserem Shop in Graz weg 😎 gestärkt mit einem kleinen Frühstück und Kaffee ging es los Richtung Leoben- gute Fahrt!!
#irfc2018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2.0577 %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55959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4B8FC-3B4B-4C8E-B7AD-F0E102499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42685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1B8D7-E805-4B5A-9FD4-944AE8923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| Clocktower Harley Davidson Graz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4C08F9-5B36-4036-AC78-BDB8419CF3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4732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450319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1414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9493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4644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23122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853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7849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2310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92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- 2018-07-28 11:03:50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Wahnsinn 🤘🤘🤘 heute um 9.00 startete die Ausfahrt zur Iron Road for Children 2018 von unserem Shop in Graz weg 😎 gestärkt mit einem kleinen Frühstück und Kaffee ging es los Richtung Leoben- gute Fahrt!!
#irfc2018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- 2018-07-27 16:23:50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Rauf auf den fahrbaren Untersatz und kommt zur Iron Road for Children 2018 🤘🔥😎 das Wetter ist phänomenal und Betty und Sebi warten schon auf Euch!
#biker #vespa #charity #irfc2018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339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- 2018-07-26 15:49:38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Yiiiiiihaaaaaa🤘🤘🤘 Wir sind bereit für die Iron Road for Children 2018 in Leoben 🔥 Freitag, Samstag und Sonntag (bis 14.00) Uhr ist unser Clocktower Stand für Euch vor Ort! Wir sind stolz ein Teil dieser großartigen Veranstaltung zu sein 🔥☀️😎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2695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- 2018-07-13 17:00:00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7. Juli fand eines unserer heiß-begehrten Wiedereinsteigertrainings statt. 💪
Wir bedanken uns für die zahlreiche Teilnahme und möchten euch die Fotos selbstverständlich nicht vorenthalten und freuen uns auf das nächste Mal! 😉🎉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625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88FF00-78E1-4658-B23A-9A444E6DE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5936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E736A-37EB-419D-9638-93E09DD1E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| Clocktower Harley Davidson Graz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372C76-B387-4428-8FA5-F2957F535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16190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348023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3851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72865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142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97422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22342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9268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632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56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- 2018-07-06 18:22:40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erste Barth Themen Bike durften wir gestern dem zukünftigen Besitzer übergeben..... Wie gefällt's euch eigentlich?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8059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- 2018-07-06 15:41:29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Über 120 sofort verfügbare Harleys warten auf einen neuen Besitzer  🔥 💪
Einige findest du hier 😉👉🏻 http://bit.ly/2NpxfLe - und viele mehr bei uns im Shop!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377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- 2018-07-06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Über 120 sofort verfügbare Harleys warten auf eine neue Besitzerin  🔥 💪
Einige findest du hier 😉👉🏻 http://bit.ly/2NpxfLe - und viele mehr bei uns im Shop!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916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703CE-7197-4889-8FA3-0161F1C42C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4446282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75FA7-CB12-4147-8920-9F5AAF00BF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Clocktower Harley Davidson Graz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EA0153-2500-48CA-90BA-01BF9C52BA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9284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085950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1904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7064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8719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0405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70384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22031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45254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125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- 2018-07-31 12:06:33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Wir haben uns gefragt, was denn das angekündigte Announcement von HD gestern wohl sein wird. Nun - es ist nicht viel weniger als der Weg den wir gehen werden - ein Blick in die Zukunft!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5577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- 2018-07-31 10:55:07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Wagt mit uns einen Blick in die Zukunft von Harley-Davidson.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770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- 2018-07-29 13:27:02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Wieder mal ein mega Event gewesen hier in Leoben bei der Iron Road for Children 2018🤘☀️😎 wir hatten unseren Spaß und was das wichtigste ist: die Spendensumme ist einfach nur der Hammer 💪🔥
#irfc2018 #biker #vespa #uscar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1222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2C51CD-9B58-4960-B822-2C0CD9AF0E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85894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28C23-B34B-4E06-8876-43A74805B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Clocktower Harley Davidson Graz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67C228-D14B-470E-B076-C7B7B1587B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14427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45496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5404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0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4432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15071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7462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1257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3712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434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- 2018-07-28 11:06:55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Wahnsinn 🤘🤘🤘 heute um 9.00 startete die Ausfahrt zur Iron Road for Children 2018von unserem Shop in Graz weg 😎 gestärkt mit einem kleinen Frühstück und Kaffee ging es los Richtung Leoben- gute Fahrt!!
#irfc2018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263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- 2018-07-28 11:03:50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Wahnsinn 🤘🤘🤘 heute um 9.00 startete die Ausfahrt zur Iron Road for Children 2018 von unserem Shop in Graz weg 😎 gestärkt mit einem kleinen Frühstück und Kaffee ging es los Richtung Leoben- gute Fahrt!!
#irfc2018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789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- 2018-07-27 16:23:50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Rauf auf den fahrbaren Untersatz und kommt zur Iron Road for Children 2018 🤘🔥😎 das Wetter ist phänomenal und Betty und Sebi warten schon auf Euch!
#biker #vespa #charity #irfc2018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3439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FB664F-4283-42FD-B317-CDFB34CC16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982421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0F894-5A43-400F-9DF6-7695ECE8D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Clocktower Harley Davidson Graz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E6887A-782F-459C-95A5-7CAE635665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288650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21715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8927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64225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12815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65297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8382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86647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2900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716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- 2018-07-26 15:49:38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Yiiiiiihaaaaaa🤘🤘🤘 Wir sind bereit für die Iron Road for Children 2018 in Leoben 🔥 Freitag, Samstag und Sonntag (bis 14.00) Uhr ist unser Clocktower Stand für Euch vor Ort! Wir sind stolz ein Teil dieser großartigen Veranstaltung zu sein 🔥☀️😎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34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- 2018-07-13 17:00:00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7. Juli fand eines unserer heiß-begehrten Wiedereinsteigertrainings statt. 💪
Wir bedanken uns für die zahlreiche Teilnahme und möchten euch die Fotos selbstverständlich nicht vorenthalten und freuen uns auf das nächste Mal! 😉🎉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91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- 2018-07-06 18:22:40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erste Barth Themen Bike durften wir gestern dem zukünftigen Besitzer übergeben..... Wie gefällt's euch eigentlich?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5807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3F3A99-41F7-4ED5-A24F-C61C29B41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901738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0036D-6ED4-4FC1-937B-BA0BAB03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| Clocktower Harley Davidson Graz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83BDC-8799-4CA6-B718-A53304656F6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870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812568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2869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61987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6510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761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961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40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05248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3527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- 2018-07-06 15:41:29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Über 120 sofort verfügbare Harleys warten auf einen neuen Besitzer  🔥 💪
Einige findest du hier 😉👉🏻 http://bit.ly/2NpxfLe - und viele mehr bei uns im Shop!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55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Clocktower Harley Davidson Graz - 2018-07-06 08:00:00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Über 120 sofort verfügbare Harleys warten auf eine neue Besitzerin  🔥 💪
Einige findest du hier 😉👉🏻 http://bit.ly/2NpxfLe - und viele mehr bei uns im Shop!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42069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42D976-AAF1-43F5-8CD0-5D3147EB3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2205714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5651-94C4-4496-AFCF-63BE4CF54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C4175C-D7E3-4F85-8124-0FD2462955F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4667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5F3969-298C-4E9A-8A87-6968E8B82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BD312-2717-4F4F-9A53-DEC464F3E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9363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8DC74-8AF8-4AB3-8D27-B280C1BA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ECD243-D640-43FA-BB17-66522B25AD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4179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6EA31D-4912-45DB-AF77-D045254747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FBF230-D53E-46B2-A2FA-E65DA6550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2500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09C85-9CF0-4A62-9A23-B42B16F12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31DE05-2FDF-4FB5-88D0-AA3BE6348B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255194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B8D90-DCF4-45B4-906B-715AD7FE2E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EFA09-DE8D-42DA-B3E3-6C1F04F27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2662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C92D0-2B44-464E-A00C-32A682E2A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149E94-2AEA-4870-A6CD-76FF12C05B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80869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0F013-D9B7-4397-B7F8-971E6BEF28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C4F43-5750-4F78-A1E5-9E92BF3CA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3544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26C3AC-2519-48AC-A943-511067DEA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| Clocktower Harley Davidson Graz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E8675-D46F-4A26-91EA-12181C3304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86508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283056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96281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0624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15937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0223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19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Iron Road for Children 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68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n-NO" sz="1000"/>
                        <a:t>H.O.G. Styria Chapter Austria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Clocktower Harley Davidson Graz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562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1DE15C-3B15-4687-B72A-6D15C9125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325135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ECCD5-D4D9-4CE5-9B78-34031715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A68F7B-782D-4E8B-A79F-2AFF7B3AC8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0327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D6305-C614-4B33-8BAA-29ECC5BDC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94361-6D33-4DC7-A2D0-CC83CE67A2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8901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DD483-3722-46F0-8CF5-A666E4B4A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E3F4D6-8C0A-4971-AD97-32F8AD0063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7725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28148F-5A8E-4D93-A926-A442116AF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B8EE9-C494-4E93-8FCB-3912DF7A8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392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1F93F-3792-4F24-8521-FDA313F58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 | Clocktower Harley Davidson Graz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1EDAA6-666F-4AC3-A94F-3F5F1D6867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4679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7977496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65423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7791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83972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Page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9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Clocktower Harley Davidson Graz 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 Gerlinde Laviat - 2018-07-29 09:50:57 .</a:t>
                      </a:r>
                      <a:r>
                        <a:rPr lang="en-US" sz="1000"/>
                        <a:t>
 {message}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442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5C17B9-5303-4836-9AE7-653CD180F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1959903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7326A-BBB6-4C60-B48E-7D50CA26B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Clocktower Harley Davidson Graz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1FEAE7-B6F2-4AB5-AB2C-8DA3C7B60D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83092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0EE5A7-726A-4891-A9DC-F419016D4E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439660-A543-4764-A00C-D12AFFC4A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869</Words>
  <Application>Microsoft Office PowerPoint</Application>
  <PresentationFormat>On-screen Show (4:3)</PresentationFormat>
  <Paragraphs>361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Calibri</vt:lpstr>
      <vt:lpstr>Arial</vt:lpstr>
      <vt:lpstr>quintly_template</vt:lpstr>
      <vt:lpstr>Facebook Page Report</vt:lpstr>
      <vt:lpstr>Wichtigste Werte (KPI's) | Clocktower Harley Davidson Graz</vt:lpstr>
      <vt:lpstr>Fans (Übersicht) | Clocktower Harley Davidson Graz</vt:lpstr>
      <vt:lpstr>Key Metrics Table w. User Post RR | Clocktower Harley Davidson Graz</vt:lpstr>
      <vt:lpstr>Facebook Fans Total | Clocktower Harley Davidson Graz</vt:lpstr>
      <vt:lpstr>Eigene Beiträge (Postings) | Clocktower Harley Davidson Graz - 1 of 3</vt:lpstr>
      <vt:lpstr>Eigene Beiträge (Postings) | Clocktower Harley Davidson Graz - 2 of 3</vt:lpstr>
      <vt:lpstr>Eigene Beiträge (Postings) | Clocktower Harley Davidson Graz - 3 of 3</vt:lpstr>
      <vt:lpstr>Eigene Beiträge (Postings) + Reactions | Clocktower Harley Davidson Graz - 1 of 4</vt:lpstr>
      <vt:lpstr>Eigene Beiträge (Postings) + Reactions | Clocktower Harley Davidson Graz - 2 of 4</vt:lpstr>
      <vt:lpstr>Eigene Beiträge (Postings) + Reactions | Clocktower Harley Davidson Graz - 3 of 4</vt:lpstr>
      <vt:lpstr>Eigene Beiträge (Postings) + Reactions | Clocktower Harley Davidson Graz - 4 of 4</vt:lpstr>
      <vt:lpstr>Postings/Wochentag | Clocktower Harley Davidson Graz</vt:lpstr>
      <vt:lpstr>Postingtypen (Verteilung) | Clocktower Harley Davidson Graz</vt:lpstr>
      <vt:lpstr>Interaktionsrate/Postingtyp | Clocktower Harley Davidson Graz</vt:lpstr>
      <vt:lpstr>Antwortzeit | Clocktower Harley Davidson Graz</vt:lpstr>
      <vt:lpstr>Wichtige Influencer | Clocktower Harley Davidson Graz</vt:lpstr>
      <vt:lpstr>Facebook Check Ins | Clocktower Harley Davidson Graz</vt:lpstr>
      <vt:lpstr>Fan Demographie | Clocktower Harley Davidson Graz</vt:lpstr>
      <vt:lpstr>Direktnachrichten von Usern | Clocktower Harley Davidson Graz</vt:lpstr>
      <vt:lpstr>Page Fans Online | Clocktower Harley Davidson Graz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2018-08-04T08:41:43Z</dcterms:created>
  <dcterms:modified xsi:type="dcterms:W3CDTF">2018-08-04T08:42:18Z</dcterms:modified>
</cp:coreProperties>
</file>