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1653</c:v>
                </c:pt>
                <c:pt idx="1">
                  <c:v>1654</c:v>
                </c:pt>
                <c:pt idx="2">
                  <c:v>1655</c:v>
                </c:pt>
                <c:pt idx="3">
                  <c:v>1656</c:v>
                </c:pt>
                <c:pt idx="4">
                  <c:v>1656</c:v>
                </c:pt>
                <c:pt idx="5">
                  <c:v>1657</c:v>
                </c:pt>
                <c:pt idx="6">
                  <c:v>1657</c:v>
                </c:pt>
                <c:pt idx="7">
                  <c:v>1661</c:v>
                </c:pt>
                <c:pt idx="8">
                  <c:v>1663</c:v>
                </c:pt>
                <c:pt idx="9">
                  <c:v>1664</c:v>
                </c:pt>
                <c:pt idx="10">
                  <c:v>1664</c:v>
                </c:pt>
                <c:pt idx="11">
                  <c:v>1667</c:v>
                </c:pt>
                <c:pt idx="12">
                  <c:v>1670</c:v>
                </c:pt>
                <c:pt idx="13">
                  <c:v>1672</c:v>
                </c:pt>
                <c:pt idx="14">
                  <c:v>1677</c:v>
                </c:pt>
                <c:pt idx="15">
                  <c:v>1677</c:v>
                </c:pt>
                <c:pt idx="16">
                  <c:v>1678</c:v>
                </c:pt>
                <c:pt idx="17">
                  <c:v>1679</c:v>
                </c:pt>
                <c:pt idx="18">
                  <c:v>1679</c:v>
                </c:pt>
                <c:pt idx="19">
                  <c:v>1684</c:v>
                </c:pt>
                <c:pt idx="20">
                  <c:v>1686</c:v>
                </c:pt>
                <c:pt idx="21">
                  <c:v>1692</c:v>
                </c:pt>
                <c:pt idx="22">
                  <c:v>1692</c:v>
                </c:pt>
                <c:pt idx="23">
                  <c:v>1693</c:v>
                </c:pt>
                <c:pt idx="24">
                  <c:v>1698</c:v>
                </c:pt>
                <c:pt idx="25">
                  <c:v>1699</c:v>
                </c:pt>
                <c:pt idx="26">
                  <c:v>1701</c:v>
                </c:pt>
                <c:pt idx="27">
                  <c:v>1701</c:v>
                </c:pt>
                <c:pt idx="28">
                  <c:v>1701</c:v>
                </c:pt>
                <c:pt idx="29">
                  <c:v>1702</c:v>
                </c:pt>
                <c:pt idx="30">
                  <c:v>1703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76-4E40-BC5C-734307760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385800"/>
        <c:axId val="357385144"/>
      </c:lineChart>
      <c:dateAx>
        <c:axId val="35738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85144"/>
        <c:crosses val="autoZero"/>
        <c:auto val="1"/>
        <c:lblOffset val="100"/>
        <c:baseTimeUnit val="days"/>
      </c:dateAx>
      <c:valAx>
        <c:axId val="35738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8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8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D5-4E8E-9A9C-61E47DFF6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5942624"/>
        <c:axId val="501729712"/>
      </c:barChart>
      <c:catAx>
        <c:axId val="44594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729712"/>
        <c:crosses val="autoZero"/>
        <c:auto val="1"/>
        <c:lblAlgn val="ctr"/>
        <c:lblOffset val="100"/>
        <c:noMultiLvlLbl val="0"/>
      </c:catAx>
      <c:valAx>
        <c:axId val="50172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94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1B-47D2-92DC-7E3752EE15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1B-47D2-92DC-7E3752EE1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1723808"/>
        <c:axId val="501730368"/>
      </c:barChart>
      <c:catAx>
        <c:axId val="50172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730368"/>
        <c:crosses val="autoZero"/>
        <c:auto val="1"/>
        <c:lblAlgn val="ctr"/>
        <c:lblOffset val="100"/>
        <c:noMultiLvlLbl val="0"/>
      </c:catAx>
      <c:valAx>
        <c:axId val="50173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7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0.56943905628115998</c:v>
                </c:pt>
                <c:pt idx="1">
                  <c:v>0.82014431127812004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F1-4B4F-BBAC-D72CE8734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725448"/>
        <c:axId val="501725776"/>
      </c:barChart>
      <c:catAx>
        <c:axId val="50172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725776"/>
        <c:crosses val="autoZero"/>
        <c:auto val="1"/>
        <c:lblAlgn val="ctr"/>
        <c:lblOffset val="100"/>
        <c:noMultiLvlLbl val="0"/>
      </c:catAx>
      <c:valAx>
        <c:axId val="50172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72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62-4F58-9C02-F638FDCAA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676248"/>
        <c:axId val="501674936"/>
      </c:barChart>
      <c:catAx>
        <c:axId val="50167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74936"/>
        <c:crosses val="autoZero"/>
        <c:auto val="1"/>
        <c:lblAlgn val="ctr"/>
        <c:lblOffset val="100"/>
        <c:noMultiLvlLbl val="0"/>
      </c:catAx>
      <c:valAx>
        <c:axId val="50167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7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208</c:v>
                </c:pt>
                <c:pt idx="1">
                  <c:v>208</c:v>
                </c:pt>
                <c:pt idx="2">
                  <c:v>208</c:v>
                </c:pt>
                <c:pt idx="3">
                  <c:v>208</c:v>
                </c:pt>
                <c:pt idx="4">
                  <c:v>209</c:v>
                </c:pt>
                <c:pt idx="5">
                  <c:v>209</c:v>
                </c:pt>
                <c:pt idx="6">
                  <c:v>210</c:v>
                </c:pt>
                <c:pt idx="7">
                  <c:v>210</c:v>
                </c:pt>
                <c:pt idx="8">
                  <c:v>210</c:v>
                </c:pt>
                <c:pt idx="9">
                  <c:v>211</c:v>
                </c:pt>
                <c:pt idx="10">
                  <c:v>211</c:v>
                </c:pt>
                <c:pt idx="11">
                  <c:v>211</c:v>
                </c:pt>
                <c:pt idx="12">
                  <c:v>211</c:v>
                </c:pt>
                <c:pt idx="13">
                  <c:v>211</c:v>
                </c:pt>
                <c:pt idx="14">
                  <c:v>211</c:v>
                </c:pt>
                <c:pt idx="15">
                  <c:v>211</c:v>
                </c:pt>
                <c:pt idx="16">
                  <c:v>211</c:v>
                </c:pt>
                <c:pt idx="17">
                  <c:v>211</c:v>
                </c:pt>
                <c:pt idx="18">
                  <c:v>211</c:v>
                </c:pt>
                <c:pt idx="19">
                  <c:v>211</c:v>
                </c:pt>
                <c:pt idx="20">
                  <c:v>211</c:v>
                </c:pt>
                <c:pt idx="21">
                  <c:v>211</c:v>
                </c:pt>
                <c:pt idx="22">
                  <c:v>211</c:v>
                </c:pt>
                <c:pt idx="23">
                  <c:v>211</c:v>
                </c:pt>
                <c:pt idx="24">
                  <c:v>211</c:v>
                </c:pt>
                <c:pt idx="25">
                  <c:v>211</c:v>
                </c:pt>
                <c:pt idx="26">
                  <c:v>211</c:v>
                </c:pt>
                <c:pt idx="27">
                  <c:v>211</c:v>
                </c:pt>
                <c:pt idx="28">
                  <c:v>211</c:v>
                </c:pt>
                <c:pt idx="29">
                  <c:v>211</c:v>
                </c:pt>
                <c:pt idx="30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8A-4C2C-85AF-95AE6D6C4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673296"/>
        <c:axId val="501671984"/>
      </c:lineChart>
      <c:dateAx>
        <c:axId val="50167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71984"/>
        <c:crosses val="autoZero"/>
        <c:auto val="1"/>
        <c:lblOffset val="100"/>
        <c:baseTimeUnit val="days"/>
      </c:dateAx>
      <c:valAx>
        <c:axId val="50167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7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99</c:v>
                </c:pt>
                <c:pt idx="2">
                  <c:v>156</c:v>
                </c:pt>
                <c:pt idx="3">
                  <c:v>158</c:v>
                </c:pt>
                <c:pt idx="4">
                  <c:v>150</c:v>
                </c:pt>
                <c:pt idx="5">
                  <c:v>86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2-41AD-925F-43E72C8719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192</c:v>
                </c:pt>
                <c:pt idx="2">
                  <c:v>207</c:v>
                </c:pt>
                <c:pt idx="3">
                  <c:v>218</c:v>
                </c:pt>
                <c:pt idx="4">
                  <c:v>213</c:v>
                </c:pt>
                <c:pt idx="5">
                  <c:v>110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52-41AD-925F-43E72C871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673624"/>
        <c:axId val="501681168"/>
      </c:barChart>
      <c:catAx>
        <c:axId val="50167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81168"/>
        <c:crosses val="autoZero"/>
        <c:auto val="1"/>
        <c:lblAlgn val="ctr"/>
        <c:lblOffset val="100"/>
        <c:noMultiLvlLbl val="0"/>
      </c:catAx>
      <c:valAx>
        <c:axId val="50168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7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238.4</c:v>
                </c:pt>
                <c:pt idx="1">
                  <c:v>129.13333333333</c:v>
                </c:pt>
                <c:pt idx="2">
                  <c:v>84.4</c:v>
                </c:pt>
                <c:pt idx="3">
                  <c:v>72.366666666667001</c:v>
                </c:pt>
                <c:pt idx="4">
                  <c:v>117.4</c:v>
                </c:pt>
                <c:pt idx="5">
                  <c:v>250.5</c:v>
                </c:pt>
                <c:pt idx="6">
                  <c:v>432.3</c:v>
                </c:pt>
                <c:pt idx="7">
                  <c:v>563.86666666666997</c:v>
                </c:pt>
                <c:pt idx="8">
                  <c:v>670</c:v>
                </c:pt>
                <c:pt idx="9">
                  <c:v>635.54838709677006</c:v>
                </c:pt>
                <c:pt idx="10">
                  <c:v>625.90322580645</c:v>
                </c:pt>
                <c:pt idx="11">
                  <c:v>638</c:v>
                </c:pt>
                <c:pt idx="12">
                  <c:v>711.09677419355</c:v>
                </c:pt>
                <c:pt idx="13">
                  <c:v>682</c:v>
                </c:pt>
                <c:pt idx="14">
                  <c:v>667.19354838710001</c:v>
                </c:pt>
                <c:pt idx="15">
                  <c:v>663.48387096774002</c:v>
                </c:pt>
                <c:pt idx="16">
                  <c:v>677.32258064515997</c:v>
                </c:pt>
                <c:pt idx="17">
                  <c:v>701.19354838710001</c:v>
                </c:pt>
                <c:pt idx="18">
                  <c:v>726.77419354839003</c:v>
                </c:pt>
                <c:pt idx="19">
                  <c:v>761.51612903225998</c:v>
                </c:pt>
                <c:pt idx="20">
                  <c:v>816.54838709677006</c:v>
                </c:pt>
                <c:pt idx="21">
                  <c:v>819.67741935484003</c:v>
                </c:pt>
                <c:pt idx="22">
                  <c:v>688.35483870968005</c:v>
                </c:pt>
                <c:pt idx="23">
                  <c:v>425.93548387097002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77-4147-AE42-348743EBD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686088"/>
        <c:axId val="501686744"/>
      </c:lineChart>
      <c:catAx>
        <c:axId val="50168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86744"/>
        <c:crosses val="autoZero"/>
        <c:auto val="1"/>
        <c:lblAlgn val="ctr"/>
        <c:lblOffset val="100"/>
        <c:noMultiLvlLbl val="0"/>
      </c:catAx>
      <c:valAx>
        <c:axId val="50168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8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CE8C-1C70-4F35-9C70-2FECD2886E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20AA3C-7310-4EC9-B4AE-4CD7D6CD13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573727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A9E3-CA5C-4700-BCCB-5FA0D2C50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Fürst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ACEAA3-7E9C-45A8-A679-CEDB5595B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930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05769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7200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3144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16738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84590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9733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4838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41736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0938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5093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60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560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AC96B-3440-4621-AED6-1A16315EE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31866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6E65-9FD3-4482-8471-0F575DF55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6AD5C6-CBA0-4546-9F50-5FD5B06AA8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368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25202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2163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243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783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240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146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278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309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13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02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4ADE1-22F8-4147-BE0A-A03D8F770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24771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1D3F8-B5ED-42E8-87C3-F902B51E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D8BEBB-273E-4117-A230-92A9D73B9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27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88760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1357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8680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7523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1529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33797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28946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5726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9554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7112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65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871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F7A4C-4357-47CB-9948-E9E0C9248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70468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7BE6-C542-4EAB-82B1-D9BED732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2B0FC3-9F38-461B-B9AD-101FDCB3B8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2599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695E6-3A34-4FD7-8812-9F300EFD1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F5B9A-D11A-426F-A7F3-9359E9308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11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7C79-B6AE-4C75-AEC5-536BFD33F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3F7B90-0E9F-48D5-A0CA-95EF658A8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459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73300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136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767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741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579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804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898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224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1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06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352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933D7-27D4-4965-BDF0-EE0AF723B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41761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AC3BC-FA1A-4F35-A130-965354B64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EE5BA-68BF-440C-B3E2-0185E664A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544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31533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706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502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7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053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544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70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4199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53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10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EC08A-4C56-427A-A60D-7F67740EA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7769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B59B5-5A87-452D-97ED-99ABF8BB9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8E90F-DA9C-4454-B9D2-29D85E60B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686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05810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421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9629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07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231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950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725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4411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9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10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0052C-AF4C-49EC-9849-73F5802AE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0444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2B86C-547B-4535-9B06-E4D6AD463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CA5DF-620F-423A-869F-3C58D81774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745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94292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343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497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7687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26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380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3252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8106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34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66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18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26B5D-740D-4421-A99A-8B17613C8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03362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055FC-8F98-402A-A4DB-EC8A92746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C61283-927F-465D-9252-7D6E948DA4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046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09693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282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364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61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426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812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407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20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0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26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54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FC0B9-568E-439E-B132-44C0EC4F0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98640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C5295-2F8B-4FBC-BF37-C0EFCFE8D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7B596-7133-4309-A03D-6C3E372E2D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912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75822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3492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756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235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221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875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363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130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48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5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609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A8AB3-8EB5-47CD-8926-C25A2B316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7876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E9DB0-B18B-463A-B065-C08DE80AE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BAE3F-EAB7-4970-898E-0EAE5D905F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773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96152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432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192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820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2065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782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2322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325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04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4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58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C54F7-E568-480D-AFF8-EC61E3F25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63114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9724C-7647-4516-A2B0-965F2E92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6BD35-0A63-407D-82E0-59B8B39BCB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449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70770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399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436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948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62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307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6974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380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57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62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69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CD905-4DAA-48C0-AC06-4E22FE497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25897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E5A8D-F433-4840-95F0-E47307E2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88E662-EB60-48F0-883B-1914B123A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213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4228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086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039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564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096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564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715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301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773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05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08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D55A2-C5B2-4555-995F-53921171E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0918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5BB01-DD2F-446A-ABCD-4A81EB4EE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BD9B5E-AC7B-4177-A73A-372CA76963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328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42007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745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7126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319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00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77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082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088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0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8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84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BA059-E8AD-41CA-8A2D-92B6238A6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88385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FB843-EBDF-40F5-9DE9-449CBBDF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65614B-387A-406A-8F2E-5F65D75A7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824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204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4539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753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941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835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138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6184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7678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39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2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323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F7078-AD8F-41C9-8DD7-EBE34981E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025868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16D3-6E8B-443C-BD8D-74DB4E9A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944FC-2531-4BB9-852F-F108D9326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123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63475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349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252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373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296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8525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0668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256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8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4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11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B76A4-3861-4D07-9D0C-CE924F3B1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55309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2B240-C61F-4161-8240-A852D1305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412FB-C96A-4710-8594-65D331C98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396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12385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6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767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146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882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390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541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133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82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8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782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1A4C2-E9DC-47FB-B392-50EBA101B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87917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7A16-A47F-4DC7-ADB4-0DFC9E590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EEAAE-D9E3-4BC2-BCAB-E2D670BBC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421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98056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6082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523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819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597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15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5941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98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63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2852C-504C-45CE-ADDC-F58B1C9D8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83939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25596-BF26-410E-8CFA-46CAECA7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42645-4819-4754-B67C-A7F747A23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5357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82304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965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907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472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766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6147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778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245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58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92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070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EDA61-385D-48C7-8865-32593B217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34354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F3EE8-6022-4A53-89EC-E18819A6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D8441-EE57-4989-8F61-0E21F28D4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983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35187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8574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554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20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5477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351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1827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233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1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179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592F8-5C60-4B6F-8E47-BF7F640AB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44084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FE6E0-AA9B-4AE7-9960-22DFE179A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048F39-4520-4ABD-A51E-43F898D740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6739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1616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715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297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78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10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264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98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837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16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006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FCEB0-5EAD-4486-9B55-681A4FE42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93119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0CD19-0120-4405-B2A8-E0C7F784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DCEB1-C178-4861-8FF2-6115382E7A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581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35645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1149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277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020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676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467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585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97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76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3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989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A7A5E-53A5-4A95-BDF1-31E3B5FDB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97796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6739-C4BF-4A30-93DC-9A47B0CD5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2C6CD-AC53-4914-93C7-BDDEB937A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389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3577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704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3299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020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710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113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353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37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63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33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00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86859-9DA4-4F42-BDB6-7717B12FF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10853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0AFD3-CC84-4E97-BB89-A75135222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- 6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D42836-0553-4CEA-BC75-D4D44B400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975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4967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030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85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638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741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144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730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535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0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16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62FAA-50DB-47F8-B220-BAFE4D5E0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58728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8CC38-8E5A-4092-9F12-218044DD2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- 7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E4EAD-9A62-4CFE-AC53-57E61572D2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465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30956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239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916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582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434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987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237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15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8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335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0500F-FF62-468A-B8B5-FFDA366CF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55726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8D396-4CDE-4176-B578-C447293A5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- 8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ECF29-42CD-405D-98A4-3A0AE4299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268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09927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177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962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129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231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210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105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85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56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98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722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58FE2-BB35-4A57-AD23-F95AD93F3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63960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1E4E4-6164-4E69-9AE0-28CE30559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- 9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D71D56-2E7C-47E5-9D91-952495E2D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445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24511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537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845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491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148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051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198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172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74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4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327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F2F69-771A-43F2-82CD-DC6D53391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25330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3CAC1-5000-4A07-A8D4-42C789CAB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- 10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9A0FA-92D6-4286-AB7B-E78ECE3F38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737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96183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078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881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724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15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718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0335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68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12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5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38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0527F-AA21-42BA-872E-20DBED509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20325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6B8CC-FBE3-4FCE-8A16-57C0790D8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01B1A-9FAF-459D-9375-E99D4D87F3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291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49092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198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279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357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188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852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6069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437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0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0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147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97755-71D5-4172-A52C-4133333BC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60759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34869-90C4-4B24-AEE2-F2337D8A4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0B0DC-3E8D-49B3-87B7-783F5E645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1743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19753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436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238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53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0725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091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669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529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5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4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46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4FE05-FA4E-4F2A-BB40-244506BD2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90262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7761-564C-4B70-B323-99AFD00E8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0635DD-D1F4-409A-940D-DB3C28AD1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670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54813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631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3237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57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907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374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402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2470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7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026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36101-8AFD-45F4-A727-3F3AD3B7B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06013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54913-BA59-4AD5-B969-CB7E4A60C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8FB6E-6A9C-4DA1-8E64-422ADEB52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404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34740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149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168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378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591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110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007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617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4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42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801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9BF48-2757-4A34-B100-B8A226749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89433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6B652-AA8D-4FF6-BE57-AAAA2A635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537B8-66EB-431E-915A-2099C399E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608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1318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749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971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316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1764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752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2391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58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05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785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B6F5C-3FD2-40B3-9D85-6D0A95F92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851933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3CB19-1D53-4E09-A8E6-0213619EC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112A28-3EE1-4B37-B1B2-872B8EA3B1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8668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4371C-AD4D-4783-8BE6-F3BB7EF66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484E4-AD4A-4BC6-A400-F89890721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67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AA9DD-167F-423A-8AB2-60E832D9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D409FD-E238-433B-8303-0A1494EC6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5116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CC815-5E47-47DE-96E8-A4ECCD0EB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338A2-72AD-41D5-8E99-208645D93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87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B966-D463-4AA2-BF7F-EEF91042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534972-312E-449A-BACC-C1033A8DB8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4687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D1BC4-F488-4B88-86E9-5C8EA64E5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60225-485E-448A-B0E6-DEE5E38A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058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B040A-EC1B-4495-B7C5-F15718EF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0F6EA3-74D4-43CD-8E6B-37C9259242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6625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26BF8-8CB2-4042-BB23-85D168D4E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7BD8D-36B9-4F5A-A339-C16683C7C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465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4B9D-13FB-4ABC-8886-833F6A8A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Fürst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3F6268-81D7-4B20-87F0-3C55A99B9B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4193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3BC5F-4A81-4575-9C58-F5CA7E0BA8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F5B1B-7452-46FD-B7B7-1A331D1D9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8163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3A7CE-81F0-4957-8F9C-FBCCD49E0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DEA914-B480-4DA9-914B-B15C35D7D5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7017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CAF5A-C31D-4AB7-98E9-C3C178D8C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C6FD0-EE76-4E90-869E-1B790775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528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91146-BDD1-4CA8-B8EE-6C2B6D236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73FFA6-41E1-49FB-A62C-EC4E8F929A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1480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25CCE-4B1C-45F9-825B-6E9EA350E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3032A-F63F-4798-B081-2F2706BB8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6573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1635</Words>
  <Application>Microsoft Office PowerPoint</Application>
  <PresentationFormat>On-screen Show (4:3)</PresentationFormat>
  <Paragraphs>778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Calibri</vt:lpstr>
      <vt:lpstr>Arial</vt:lpstr>
      <vt:lpstr>quintly_template</vt:lpstr>
      <vt:lpstr>Facebook Page Report</vt:lpstr>
      <vt:lpstr>Wichtigste Werte (KPI's) | Autohaus Fürst</vt:lpstr>
      <vt:lpstr>Fans (Übersicht) | Autohaus Fürst</vt:lpstr>
      <vt:lpstr>Key Metrics Table w. User Post RR | Autohaus Fürst</vt:lpstr>
      <vt:lpstr>Facebook Fans Total | Autohaus Fürst</vt:lpstr>
      <vt:lpstr>Eigene Beiträge (Postings) | Autohaus Fürst - 1 of 14</vt:lpstr>
      <vt:lpstr>Eigene Beiträge (Postings) | Autohaus Fürst - 2 of 14</vt:lpstr>
      <vt:lpstr>Eigene Beiträge (Postings) | Autohaus Fürst - 3 of 14</vt:lpstr>
      <vt:lpstr>Eigene Beiträge (Postings) | Autohaus Fürst - 4 of 14</vt:lpstr>
      <vt:lpstr>Eigene Beiträge (Postings) | Autohaus Fürst - 5 of 14</vt:lpstr>
      <vt:lpstr>Eigene Beiträge (Postings) | Autohaus Fürst - 6 of 14</vt:lpstr>
      <vt:lpstr>Eigene Beiträge (Postings) | Autohaus Fürst - 7 of 14</vt:lpstr>
      <vt:lpstr>Eigene Beiträge (Postings) | Autohaus Fürst - 8 of 14</vt:lpstr>
      <vt:lpstr>Eigene Beiträge (Postings) | Autohaus Fürst - 9 of 14</vt:lpstr>
      <vt:lpstr>Eigene Beiträge (Postings) | Autohaus Fürst - 10 of 14</vt:lpstr>
      <vt:lpstr>Eigene Beiträge (Postings) | Autohaus Fürst - 11 of 14</vt:lpstr>
      <vt:lpstr>Eigene Beiträge (Postings) | Autohaus Fürst - 12 of 14</vt:lpstr>
      <vt:lpstr>Eigene Beiträge (Postings) | Autohaus Fürst - 13 of 14</vt:lpstr>
      <vt:lpstr>Eigene Beiträge (Postings) | Autohaus Fürst - 14 of 14</vt:lpstr>
      <vt:lpstr>Eigene Beiträge (Postings) + Reactions | Autohaus Fürst - 1 of 15</vt:lpstr>
      <vt:lpstr>Eigene Beiträge (Postings) + Reactions | Autohaus Fürst - 2 of 15</vt:lpstr>
      <vt:lpstr>Eigene Beiträge (Postings) + Reactions | Autohaus Fürst - 3 of 15</vt:lpstr>
      <vt:lpstr>Eigene Beiträge (Postings) + Reactions | Autohaus Fürst - 4 of 15</vt:lpstr>
      <vt:lpstr>Eigene Beiträge (Postings) + Reactions | Autohaus Fürst - 5 of 15</vt:lpstr>
      <vt:lpstr>Eigene Beiträge (Postings) + Reactions | Autohaus Fürst - 6 of 15</vt:lpstr>
      <vt:lpstr>Eigene Beiträge (Postings) + Reactions | Autohaus Fürst - 7 of 15</vt:lpstr>
      <vt:lpstr>Eigene Beiträge (Postings) + Reactions | Autohaus Fürst - 8 of 15</vt:lpstr>
      <vt:lpstr>Eigene Beiträge (Postings) + Reactions | Autohaus Fürst - 9 of 15</vt:lpstr>
      <vt:lpstr>Eigene Beiträge (Postings) + Reactions | Autohaus Fürst - 10 of 15</vt:lpstr>
      <vt:lpstr>Eigene Beiträge (Postings) + Reactions | Autohaus Fürst - 11 of 15</vt:lpstr>
      <vt:lpstr>Eigene Beiträge (Postings) + Reactions | Autohaus Fürst - 12 of 15</vt:lpstr>
      <vt:lpstr>Eigene Beiträge (Postings) + Reactions | Autohaus Fürst - 13 of 15</vt:lpstr>
      <vt:lpstr>Eigene Beiträge (Postings) + Reactions | Autohaus Fürst - 14 of 15</vt:lpstr>
      <vt:lpstr>Eigene Beiträge (Postings) + Reactions | Autohaus Fürst - 15 of 15</vt:lpstr>
      <vt:lpstr>Postings/Wochentag | Autohaus Fürst</vt:lpstr>
      <vt:lpstr>Postingtypen (Verteilung) | Autohaus Fürst</vt:lpstr>
      <vt:lpstr>Interaktionsrate/Postingtyp | Autohaus Fürst</vt:lpstr>
      <vt:lpstr>Antwortzeit | Autohaus Fürst</vt:lpstr>
      <vt:lpstr>Facebook Check Ins | Autohaus Fürst</vt:lpstr>
      <vt:lpstr>Fan Demographie | Autohaus Fürst</vt:lpstr>
      <vt:lpstr>Page Fans Online | Autohaus Fürst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2018-08-04T06:49:31Z</dcterms:created>
  <dcterms:modified xsi:type="dcterms:W3CDTF">2018-08-04T06:50:40Z</dcterms:modified>
</cp:coreProperties>
</file>