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1653</c:v>
                </c:pt>
                <c:pt idx="1">
                  <c:v>1654</c:v>
                </c:pt>
                <c:pt idx="2">
                  <c:v>1655</c:v>
                </c:pt>
                <c:pt idx="3">
                  <c:v>1656</c:v>
                </c:pt>
                <c:pt idx="4">
                  <c:v>1656</c:v>
                </c:pt>
                <c:pt idx="5">
                  <c:v>1657</c:v>
                </c:pt>
                <c:pt idx="6">
                  <c:v>1657</c:v>
                </c:pt>
                <c:pt idx="7">
                  <c:v>1661</c:v>
                </c:pt>
                <c:pt idx="8">
                  <c:v>1663</c:v>
                </c:pt>
                <c:pt idx="9">
                  <c:v>1664</c:v>
                </c:pt>
                <c:pt idx="10">
                  <c:v>1664</c:v>
                </c:pt>
                <c:pt idx="11">
                  <c:v>1667</c:v>
                </c:pt>
                <c:pt idx="12">
                  <c:v>1670</c:v>
                </c:pt>
                <c:pt idx="13">
                  <c:v>1672</c:v>
                </c:pt>
                <c:pt idx="14">
                  <c:v>1677</c:v>
                </c:pt>
                <c:pt idx="15">
                  <c:v>1677</c:v>
                </c:pt>
                <c:pt idx="16">
                  <c:v>1678</c:v>
                </c:pt>
                <c:pt idx="17">
                  <c:v>1679</c:v>
                </c:pt>
                <c:pt idx="18">
                  <c:v>1679</c:v>
                </c:pt>
                <c:pt idx="19">
                  <c:v>1684</c:v>
                </c:pt>
                <c:pt idx="20">
                  <c:v>1686</c:v>
                </c:pt>
                <c:pt idx="21">
                  <c:v>1692</c:v>
                </c:pt>
                <c:pt idx="22">
                  <c:v>1692</c:v>
                </c:pt>
                <c:pt idx="23">
                  <c:v>1693</c:v>
                </c:pt>
                <c:pt idx="24">
                  <c:v>1698</c:v>
                </c:pt>
                <c:pt idx="25">
                  <c:v>1699</c:v>
                </c:pt>
                <c:pt idx="26">
                  <c:v>1701</c:v>
                </c:pt>
                <c:pt idx="27">
                  <c:v>1701</c:v>
                </c:pt>
                <c:pt idx="28">
                  <c:v>1701</c:v>
                </c:pt>
                <c:pt idx="29">
                  <c:v>1702</c:v>
                </c:pt>
                <c:pt idx="30">
                  <c:v>1703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9C-4A1F-B76C-081AEA69F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606376"/>
        <c:axId val="158608672"/>
      </c:lineChart>
      <c:dateAx>
        <c:axId val="15860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608672"/>
        <c:crosses val="autoZero"/>
        <c:auto val="1"/>
        <c:lblOffset val="100"/>
        <c:baseTimeUnit val="days"/>
      </c:dateAx>
      <c:valAx>
        <c:axId val="15860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60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C-4D5A-A55A-FE126B94E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678760"/>
        <c:axId val="238679088"/>
      </c:barChart>
      <c:catAx>
        <c:axId val="23867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79088"/>
        <c:crosses val="autoZero"/>
        <c:auto val="1"/>
        <c:lblAlgn val="ctr"/>
        <c:lblOffset val="100"/>
        <c:noMultiLvlLbl val="0"/>
      </c:catAx>
      <c:valAx>
        <c:axId val="23867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7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97-40F0-8FDA-C33A12C249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97-40F0-8FDA-C33A12C24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673840"/>
        <c:axId val="238674168"/>
      </c:barChart>
      <c:catAx>
        <c:axId val="23867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74168"/>
        <c:crosses val="autoZero"/>
        <c:auto val="1"/>
        <c:lblAlgn val="ctr"/>
        <c:lblOffset val="100"/>
        <c:noMultiLvlLbl val="0"/>
      </c:catAx>
      <c:valAx>
        <c:axId val="23867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7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0.56943905628115998</c:v>
                </c:pt>
                <c:pt idx="1">
                  <c:v>0.82014431127812004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3-4E05-A286-DD6A2190F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688272"/>
        <c:axId val="238691880"/>
      </c:barChart>
      <c:catAx>
        <c:axId val="23868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91880"/>
        <c:crosses val="autoZero"/>
        <c:auto val="1"/>
        <c:lblAlgn val="ctr"/>
        <c:lblOffset val="100"/>
        <c:noMultiLvlLbl val="0"/>
      </c:catAx>
      <c:valAx>
        <c:axId val="23869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8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1-4529-8750-E08B63C82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684336"/>
        <c:axId val="238690568"/>
      </c:barChart>
      <c:catAx>
        <c:axId val="23868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90568"/>
        <c:crosses val="autoZero"/>
        <c:auto val="1"/>
        <c:lblAlgn val="ctr"/>
        <c:lblOffset val="100"/>
        <c:noMultiLvlLbl val="0"/>
      </c:catAx>
      <c:valAx>
        <c:axId val="23869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8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208</c:v>
                </c:pt>
                <c:pt idx="1">
                  <c:v>208</c:v>
                </c:pt>
                <c:pt idx="2">
                  <c:v>208</c:v>
                </c:pt>
                <c:pt idx="3">
                  <c:v>208</c:v>
                </c:pt>
                <c:pt idx="4">
                  <c:v>209</c:v>
                </c:pt>
                <c:pt idx="5">
                  <c:v>209</c:v>
                </c:pt>
                <c:pt idx="6">
                  <c:v>210</c:v>
                </c:pt>
                <c:pt idx="7">
                  <c:v>210</c:v>
                </c:pt>
                <c:pt idx="8">
                  <c:v>210</c:v>
                </c:pt>
                <c:pt idx="9">
                  <c:v>211</c:v>
                </c:pt>
                <c:pt idx="10">
                  <c:v>211</c:v>
                </c:pt>
                <c:pt idx="11">
                  <c:v>211</c:v>
                </c:pt>
                <c:pt idx="12">
                  <c:v>211</c:v>
                </c:pt>
                <c:pt idx="13">
                  <c:v>211</c:v>
                </c:pt>
                <c:pt idx="14">
                  <c:v>211</c:v>
                </c:pt>
                <c:pt idx="15">
                  <c:v>211</c:v>
                </c:pt>
                <c:pt idx="16">
                  <c:v>211</c:v>
                </c:pt>
                <c:pt idx="17">
                  <c:v>211</c:v>
                </c:pt>
                <c:pt idx="18">
                  <c:v>211</c:v>
                </c:pt>
                <c:pt idx="19">
                  <c:v>211</c:v>
                </c:pt>
                <c:pt idx="20">
                  <c:v>211</c:v>
                </c:pt>
                <c:pt idx="21">
                  <c:v>211</c:v>
                </c:pt>
                <c:pt idx="22">
                  <c:v>211</c:v>
                </c:pt>
                <c:pt idx="23">
                  <c:v>211</c:v>
                </c:pt>
                <c:pt idx="24">
                  <c:v>211</c:v>
                </c:pt>
                <c:pt idx="25">
                  <c:v>211</c:v>
                </c:pt>
                <c:pt idx="26">
                  <c:v>211</c:v>
                </c:pt>
                <c:pt idx="27">
                  <c:v>211</c:v>
                </c:pt>
                <c:pt idx="28">
                  <c:v>211</c:v>
                </c:pt>
                <c:pt idx="29">
                  <c:v>211</c:v>
                </c:pt>
                <c:pt idx="30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6E-44E6-8D07-A58B27CAF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698440"/>
        <c:axId val="238700080"/>
      </c:lineChart>
      <c:dateAx>
        <c:axId val="238698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00080"/>
        <c:crosses val="autoZero"/>
        <c:auto val="1"/>
        <c:lblOffset val="100"/>
        <c:baseTimeUnit val="days"/>
      </c:dateAx>
      <c:valAx>
        <c:axId val="23870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9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99</c:v>
                </c:pt>
                <c:pt idx="2">
                  <c:v>156</c:v>
                </c:pt>
                <c:pt idx="3">
                  <c:v>158</c:v>
                </c:pt>
                <c:pt idx="4">
                  <c:v>150</c:v>
                </c:pt>
                <c:pt idx="5">
                  <c:v>86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4D-44DC-8FA8-A79EF89A6E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192</c:v>
                </c:pt>
                <c:pt idx="2">
                  <c:v>207</c:v>
                </c:pt>
                <c:pt idx="3">
                  <c:v>218</c:v>
                </c:pt>
                <c:pt idx="4">
                  <c:v>213</c:v>
                </c:pt>
                <c:pt idx="5">
                  <c:v>110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4D-44DC-8FA8-A79EF89A6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696472"/>
        <c:axId val="238696800"/>
      </c:barChart>
      <c:catAx>
        <c:axId val="23869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96800"/>
        <c:crosses val="autoZero"/>
        <c:auto val="1"/>
        <c:lblAlgn val="ctr"/>
        <c:lblOffset val="100"/>
        <c:noMultiLvlLbl val="0"/>
      </c:catAx>
      <c:valAx>
        <c:axId val="23869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9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238.4</c:v>
                </c:pt>
                <c:pt idx="1">
                  <c:v>129.13333333333</c:v>
                </c:pt>
                <c:pt idx="2">
                  <c:v>84.4</c:v>
                </c:pt>
                <c:pt idx="3">
                  <c:v>72.366666666667001</c:v>
                </c:pt>
                <c:pt idx="4">
                  <c:v>117.4</c:v>
                </c:pt>
                <c:pt idx="5">
                  <c:v>250.5</c:v>
                </c:pt>
                <c:pt idx="6">
                  <c:v>432.3</c:v>
                </c:pt>
                <c:pt idx="7">
                  <c:v>563.86666666666997</c:v>
                </c:pt>
                <c:pt idx="8">
                  <c:v>670</c:v>
                </c:pt>
                <c:pt idx="9">
                  <c:v>635.54838709677006</c:v>
                </c:pt>
                <c:pt idx="10">
                  <c:v>625.90322580645</c:v>
                </c:pt>
                <c:pt idx="11">
                  <c:v>638</c:v>
                </c:pt>
                <c:pt idx="12">
                  <c:v>711.09677419355</c:v>
                </c:pt>
                <c:pt idx="13">
                  <c:v>682</c:v>
                </c:pt>
                <c:pt idx="14">
                  <c:v>667.19354838710001</c:v>
                </c:pt>
                <c:pt idx="15">
                  <c:v>663.48387096774002</c:v>
                </c:pt>
                <c:pt idx="16">
                  <c:v>677.32258064515997</c:v>
                </c:pt>
                <c:pt idx="17">
                  <c:v>701.19354838710001</c:v>
                </c:pt>
                <c:pt idx="18">
                  <c:v>726.77419354839003</c:v>
                </c:pt>
                <c:pt idx="19">
                  <c:v>761.51612903225998</c:v>
                </c:pt>
                <c:pt idx="20">
                  <c:v>816.54838709677006</c:v>
                </c:pt>
                <c:pt idx="21">
                  <c:v>819.67741935484003</c:v>
                </c:pt>
                <c:pt idx="22">
                  <c:v>688.35483870968005</c:v>
                </c:pt>
                <c:pt idx="23">
                  <c:v>425.93548387097002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B7-45C7-81A3-A4D6D7B91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713528"/>
        <c:axId val="238711888"/>
      </c:lineChart>
      <c:catAx>
        <c:axId val="23871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11888"/>
        <c:crosses val="autoZero"/>
        <c:auto val="1"/>
        <c:lblAlgn val="ctr"/>
        <c:lblOffset val="100"/>
        <c:noMultiLvlLbl val="0"/>
      </c:catAx>
      <c:valAx>
        <c:axId val="2387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1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F919B-2B55-4590-B782-93305FD92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74518-18FF-47BA-8090-FE1FCDFAC0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18876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064BC-07C2-4470-9A38-4D9ABA465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07491-BC21-4D47-A741-DEBD3B511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133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34084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7514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6756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2664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841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8865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5825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1694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1286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163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72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339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F8EA8-7DBC-4CA3-8F62-3344C6336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75850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02517-106F-4753-B47F-11FFE65C6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9D9691-1882-49FB-B472-371E28020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748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03018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934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706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496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804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9244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457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175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0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460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44AB5-5461-4DBE-851C-CE9FAE31F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0641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5A-4829-49AE-98A3-030551BB0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E1A764-03BF-41C4-9F57-70935EAD2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845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71968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1515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62253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1686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2748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2056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53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03387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3608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523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689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572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C7ED9-D021-4F63-AE13-53A4D0C1E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60824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01394-6E5A-420C-A4B0-3D59A7A5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28326C-2FDD-4578-B8AB-192857982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305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60735-492F-48C1-91C2-629FB503F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C40EC-E6C5-46BF-BDA5-41642D786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681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9BB36-6803-4A95-BE2C-DF1DECBB8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FDE88-16A3-4001-AC57-482BDFC4FB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581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7034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365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16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751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73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459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023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89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1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9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55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543E1-0CF9-4369-AA7C-A176A5C07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2103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5DDCA-9F5B-4392-ABCB-A3DC0ED3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67C1B-5518-41BE-B936-B728F961D4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063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33272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051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714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937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154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35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486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462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0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0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4306C-352C-4A11-80AB-91B9402CD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5835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7D3EE-0614-44B4-AE3C-8DB136773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9D18D4-099A-473A-9E59-CE74B6CE9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256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7345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633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858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014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7085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820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466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997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8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68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DDC8C-34BB-4F73-9559-741D35F07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3427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3B831-0371-49D6-8C64-91A74338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21B1E-2CAA-4BC0-8BD9-2B9924E1C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146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31172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032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172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907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285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821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0882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715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82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6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66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6BA1D-8E56-4D27-ABF4-599D61554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78822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DBC45-D20B-4FE1-BEB8-3B573471D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1FD768-ABFA-416C-BFFB-717BD0A36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5229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97588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615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418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803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3636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517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238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153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56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35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21D7A-5343-4417-87C4-91791146E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52860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848B1-A980-4ABA-8A4B-3D3BEBDB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74DD7-1E72-49E7-94D2-7707AC0F4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118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67923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180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01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94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028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022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704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066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9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66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81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47AC8-FF53-4361-9D84-01C06AB15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40575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37A2C-1015-4690-A2ED-3A067C877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6A973-66D0-46FC-BDD6-7B90548C2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796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47128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714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608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291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2902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232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781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11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90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41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91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A927A-1924-4F91-8F37-7D6EB96A8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40646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C6D73-206A-4C90-A607-7EC5BFEF6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ACF36-FC2C-4D46-8999-D8F959AD9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6876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22977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139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08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071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291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720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491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474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0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1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20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8DD33-2A9A-4A70-8BB9-38307B52D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90312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FC1C4-7A87-46DD-998E-80D6B330E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9B4E5E-7A61-4750-97AD-6B3C2F92C6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1769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48352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38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89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304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186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492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62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908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0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15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43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ECF8E-8515-4CA4-99EF-CF885D4ED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10454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EBBC5-6B15-45F6-BC32-D9ABD1205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ABE7C-2885-4213-8F26-E725B680F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64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25885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585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690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478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612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8080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632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057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27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66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20090-1D66-4753-BBB2-EB240EADC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33022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0F35B-CE47-420C-9935-AE456ADF5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D5662-4E8C-4159-9554-31B1212CA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8879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62576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122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545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164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596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944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030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103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9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2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11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B9DBD-8E72-4933-AE93-239223CAE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85400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68A7-9C51-42C6-87FF-E7790B16B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852D3-D1F6-4DAE-A3C9-81355C842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110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8265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288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702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940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760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344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271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0226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15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3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006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814A0-6CD0-4420-BCE3-86C49AED1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45476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E76E1-E11B-4132-B329-79063E803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1B50F-A750-4756-A808-941CA51E1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61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683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456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25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828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233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691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304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846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62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01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476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606FA-0FA7-4198-B231-A7BC535D9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38446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3ED6D-948D-4CF7-B063-E64FAB591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A23076-EB75-48B4-B3F2-9F7F62D7A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393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58657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611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156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5729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8313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47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785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380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1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317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954C0-56B5-4179-8A95-75BD5E7B9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64885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A33FE-1D88-453A-92DE-36748B19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ABB17-5FB3-45AB-BC10-838E5F8AAF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991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89229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340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667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477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743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343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843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190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24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12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61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7CF1F-CA45-4D49-8895-41FF7D426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68224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C779B-CDA9-40EF-9746-751F3C0B9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0ECAE-3B94-4664-A137-2AC6D69E7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515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74744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262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042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814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779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0543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685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2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1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AE775-2F31-4359-A1AF-90F5687C7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26374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2FCB-EEB1-410F-B71C-4C7FCDCB5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33E13-AC09-45DA-A8AF-0B27510F4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80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2169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690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872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053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49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1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046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59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1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0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15B61-2BFA-4FF9-B493-DAE9BE5AB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80280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CB34D-690A-43AE-BBB2-1E74452C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7389D-EF3C-4F24-B11C-B9B002F980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9301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72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478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6644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713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610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218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605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6275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91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0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611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E51CB-FF97-4D63-936C-672760B7C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835067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BF2F2-56CA-44AF-9A25-E6572D70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A4436-9815-4139-ADF9-CEC6FF42D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524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93330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898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101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832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805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371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143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536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7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97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1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10EE0-7C4D-4261-8094-B84D51744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14960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823C1-CD12-41F4-B01C-871F9DE65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- 6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668C1-74FA-444E-B27F-A0561D608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4270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84971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0358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191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8603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901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900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481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06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32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91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905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03EA7-8753-4EF7-A693-3A47D2200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67095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3194-EE2B-41EF-88DC-44360292E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- 7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87B95D-CE04-446C-8C1A-D016B2D50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56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68420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850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7208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357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714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241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685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996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15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17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5612D-BF2A-4EB7-9F77-948AEC79D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75224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87626-F931-4952-BEED-3E57164D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- 8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9A847-906E-43BE-88A4-75DF09BD0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556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64486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689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3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647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862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619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760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124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4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86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6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B2DE0-A46C-495C-829F-D434E2985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46544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231D-89D6-462D-90C6-C89FFA03A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- 9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C5A11-AD7D-4427-A525-D98814DB3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726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47358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943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10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853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149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843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303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141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98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947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B396D-E24D-4254-B7EB-4E0280E17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42053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BD982-8639-499A-A662-F43F81961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- 10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18F20-20CA-44B5-8388-14979BEDC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50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80742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779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084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520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53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9115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201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034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2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4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69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2B3E5-29C6-4E1F-875B-3423D5BBB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43983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1607-E1A7-4DEA-8561-936E87886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B7315-6948-4804-A9F7-9B329E4ED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0052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84251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273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142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622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221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635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66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797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04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47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893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05B74-312B-47E1-89CA-6EA252AE9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2390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8C24C-E216-48EC-8B9D-0D1E1F783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FFBD3D-EADD-4D12-A8AD-7B28C8D4F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733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0402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5748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005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008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374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934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844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71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7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81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5A698-F6E9-47AC-A1FE-41B687B0A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48791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781F5-2A98-49BF-A38A-C0BF6F423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D1759A-3F78-48D3-B17D-94FFA9B86E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742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20460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982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496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5025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094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904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596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67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7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49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0F2C0-346E-4B39-99B9-545C31B6C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363365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8B86D-466F-4049-B87C-1C0664F3B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694733-C474-48AD-B7EA-F9C93E5F01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12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50523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77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333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9433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23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545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210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757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42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697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3AA13-5E36-41B4-824A-3E38EC071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878645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E9733-CAB3-4D20-91B5-EC6E2C9CE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C7D81-80F1-46F5-A158-73A810534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102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53533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134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790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808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295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310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04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43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4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441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E8506-F554-4D47-9AEA-3CA7EB640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32923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4435-5354-4B59-9E24-A1D4FCEA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F9360-29D7-4E7D-BA26-E2FA6F6F6F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3356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75118-BFFB-4060-994D-422A7D2FA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DE694-C713-46A8-A6AB-D2EE783B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478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66781-F325-4E87-836F-A82BC099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6114A1-82B3-4D75-BD22-12FA7FDD24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7502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91992-7517-495A-8270-616CE9EF8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319C5-3374-41C9-B794-F86C920E3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27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277AD-97FD-48F9-9B18-49313D6BE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44F754-BBE1-467F-8FF7-8355D1B44D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384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D092C-69EA-407B-8BF6-FEBA38D92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42E59-97B6-4AF0-8919-AE75451A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068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D6E8-E9A8-4E66-B617-FD6E6DC02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732CBB-4780-4477-8A81-3F1F485465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157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D7F4B-B405-4093-839D-D1DDD5F6D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7E3F4-F14C-4C88-9E1D-EDB80FF1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654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BBF30-9FC7-4BE1-9AA6-EE83CCEB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Fürst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8AF34A-D360-4F0B-A7FA-4647CDADB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6374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D149E-7713-4034-B627-5A32640AE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A01FF-A863-4738-82C6-4752F691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5332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6CCA8-186D-4A30-85BA-000C3911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C4BC1F-23DD-41FA-B925-4182DD6E9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7522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04EA1-A8BD-477C-9654-274A54347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87D20-B313-48CD-8338-4794F56A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6823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D4C81-9940-4D31-A03F-378E9563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D4C5EA-E557-4FAF-B140-AEEE2310AC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893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5242E-FB7E-4E12-ABEA-3DECE6DE1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8B7F1-2FC0-419E-BF78-05B53CDB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513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1635</Words>
  <Application>Microsoft Office PowerPoint</Application>
  <PresentationFormat>On-screen Show (4:3)</PresentationFormat>
  <Paragraphs>778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Calibri</vt:lpstr>
      <vt:lpstr>Arial</vt:lpstr>
      <vt:lpstr>quintly_template</vt:lpstr>
      <vt:lpstr>Facebook Page Report</vt:lpstr>
      <vt:lpstr>Wichtigste Werte (KPI's) | Autohaus Fürst</vt:lpstr>
      <vt:lpstr>Fans (Übersicht) | Autohaus Fürst</vt:lpstr>
      <vt:lpstr>Key Metrics Table w. User Post RR | Autohaus Fürst</vt:lpstr>
      <vt:lpstr>Facebook Fans Total | Autohaus Fürst</vt:lpstr>
      <vt:lpstr>Eigene Beiträge (Postings) | Autohaus Fürst - 1 of 14</vt:lpstr>
      <vt:lpstr>Eigene Beiträge (Postings) | Autohaus Fürst - 2 of 14</vt:lpstr>
      <vt:lpstr>Eigene Beiträge (Postings) | Autohaus Fürst - 3 of 14</vt:lpstr>
      <vt:lpstr>Eigene Beiträge (Postings) | Autohaus Fürst - 4 of 14</vt:lpstr>
      <vt:lpstr>Eigene Beiträge (Postings) | Autohaus Fürst - 5 of 14</vt:lpstr>
      <vt:lpstr>Eigene Beiträge (Postings) | Autohaus Fürst - 6 of 14</vt:lpstr>
      <vt:lpstr>Eigene Beiträge (Postings) | Autohaus Fürst - 7 of 14</vt:lpstr>
      <vt:lpstr>Eigene Beiträge (Postings) | Autohaus Fürst - 8 of 14</vt:lpstr>
      <vt:lpstr>Eigene Beiträge (Postings) | Autohaus Fürst - 9 of 14</vt:lpstr>
      <vt:lpstr>Eigene Beiträge (Postings) | Autohaus Fürst - 10 of 14</vt:lpstr>
      <vt:lpstr>Eigene Beiträge (Postings) | Autohaus Fürst - 11 of 14</vt:lpstr>
      <vt:lpstr>Eigene Beiträge (Postings) | Autohaus Fürst - 12 of 14</vt:lpstr>
      <vt:lpstr>Eigene Beiträge (Postings) | Autohaus Fürst - 13 of 14</vt:lpstr>
      <vt:lpstr>Eigene Beiträge (Postings) | Autohaus Fürst - 14 of 14</vt:lpstr>
      <vt:lpstr>Eigene Beiträge (Postings) + Reactions | Autohaus Fürst - 1 of 15</vt:lpstr>
      <vt:lpstr>Eigene Beiträge (Postings) + Reactions | Autohaus Fürst - 2 of 15</vt:lpstr>
      <vt:lpstr>Eigene Beiträge (Postings) + Reactions | Autohaus Fürst - 3 of 15</vt:lpstr>
      <vt:lpstr>Eigene Beiträge (Postings) + Reactions | Autohaus Fürst - 4 of 15</vt:lpstr>
      <vt:lpstr>Eigene Beiträge (Postings) + Reactions | Autohaus Fürst - 5 of 15</vt:lpstr>
      <vt:lpstr>Eigene Beiträge (Postings) + Reactions | Autohaus Fürst - 6 of 15</vt:lpstr>
      <vt:lpstr>Eigene Beiträge (Postings) + Reactions | Autohaus Fürst - 7 of 15</vt:lpstr>
      <vt:lpstr>Eigene Beiträge (Postings) + Reactions | Autohaus Fürst - 8 of 15</vt:lpstr>
      <vt:lpstr>Eigene Beiträge (Postings) + Reactions | Autohaus Fürst - 9 of 15</vt:lpstr>
      <vt:lpstr>Eigene Beiträge (Postings) + Reactions | Autohaus Fürst - 10 of 15</vt:lpstr>
      <vt:lpstr>Eigene Beiträge (Postings) + Reactions | Autohaus Fürst - 11 of 15</vt:lpstr>
      <vt:lpstr>Eigene Beiträge (Postings) + Reactions | Autohaus Fürst - 12 of 15</vt:lpstr>
      <vt:lpstr>Eigene Beiträge (Postings) + Reactions | Autohaus Fürst - 13 of 15</vt:lpstr>
      <vt:lpstr>Eigene Beiträge (Postings) + Reactions | Autohaus Fürst - 14 of 15</vt:lpstr>
      <vt:lpstr>Eigene Beiträge (Postings) + Reactions | Autohaus Fürst - 15 of 15</vt:lpstr>
      <vt:lpstr>Postings/Wochentag | Autohaus Fürst</vt:lpstr>
      <vt:lpstr>Postingtypen (Verteilung) | Autohaus Fürst</vt:lpstr>
      <vt:lpstr>Interaktionsrate/Postingtyp | Autohaus Fürst</vt:lpstr>
      <vt:lpstr>Antwortzeit | Autohaus Fürst</vt:lpstr>
      <vt:lpstr>Facebook Check Ins | Autohaus Fürst</vt:lpstr>
      <vt:lpstr>Fan Demographie | Autohaus Fürst</vt:lpstr>
      <vt:lpstr>Page Fans Online | Autohaus Fürst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2018-08-04T06:47:02Z</dcterms:created>
  <dcterms:modified xsi:type="dcterms:W3CDTF">2018-08-04T06:48:11Z</dcterms:modified>
</cp:coreProperties>
</file>