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1653</c:v>
                </c:pt>
                <c:pt idx="1">
                  <c:v>1654</c:v>
                </c:pt>
                <c:pt idx="2">
                  <c:v>1655</c:v>
                </c:pt>
                <c:pt idx="3">
                  <c:v>1656</c:v>
                </c:pt>
                <c:pt idx="4">
                  <c:v>1656</c:v>
                </c:pt>
                <c:pt idx="5">
                  <c:v>1657</c:v>
                </c:pt>
                <c:pt idx="6">
                  <c:v>1657</c:v>
                </c:pt>
                <c:pt idx="7">
                  <c:v>1661</c:v>
                </c:pt>
                <c:pt idx="8">
                  <c:v>1663</c:v>
                </c:pt>
                <c:pt idx="9">
                  <c:v>1664</c:v>
                </c:pt>
                <c:pt idx="10">
                  <c:v>1664</c:v>
                </c:pt>
                <c:pt idx="11">
                  <c:v>1667</c:v>
                </c:pt>
                <c:pt idx="12">
                  <c:v>1670</c:v>
                </c:pt>
                <c:pt idx="13">
                  <c:v>1672</c:v>
                </c:pt>
                <c:pt idx="14">
                  <c:v>1677</c:v>
                </c:pt>
                <c:pt idx="15">
                  <c:v>1677</c:v>
                </c:pt>
                <c:pt idx="16">
                  <c:v>1678</c:v>
                </c:pt>
                <c:pt idx="17">
                  <c:v>1679</c:v>
                </c:pt>
                <c:pt idx="18">
                  <c:v>1679</c:v>
                </c:pt>
                <c:pt idx="19">
                  <c:v>1684</c:v>
                </c:pt>
                <c:pt idx="20">
                  <c:v>1686</c:v>
                </c:pt>
                <c:pt idx="21">
                  <c:v>1692</c:v>
                </c:pt>
                <c:pt idx="22">
                  <c:v>1692</c:v>
                </c:pt>
                <c:pt idx="23">
                  <c:v>1693</c:v>
                </c:pt>
                <c:pt idx="24">
                  <c:v>1698</c:v>
                </c:pt>
                <c:pt idx="25">
                  <c:v>1699</c:v>
                </c:pt>
                <c:pt idx="26">
                  <c:v>1701</c:v>
                </c:pt>
                <c:pt idx="27">
                  <c:v>1701</c:v>
                </c:pt>
                <c:pt idx="28">
                  <c:v>1701</c:v>
                </c:pt>
                <c:pt idx="29">
                  <c:v>1702</c:v>
                </c:pt>
                <c:pt idx="30">
                  <c:v>1703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19-4302-BB71-A698A9F5D2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245896"/>
        <c:axId val="353246880"/>
      </c:lineChart>
      <c:dateAx>
        <c:axId val="353245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46880"/>
        <c:crosses val="autoZero"/>
        <c:auto val="1"/>
        <c:lblOffset val="100"/>
        <c:baseTimeUnit val="days"/>
      </c:dateAx>
      <c:valAx>
        <c:axId val="353246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45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5</c:v>
                </c:pt>
                <c:pt idx="2">
                  <c:v>7</c:v>
                </c:pt>
                <c:pt idx="3">
                  <c:v>9</c:v>
                </c:pt>
                <c:pt idx="4">
                  <c:v>8</c:v>
                </c:pt>
                <c:pt idx="5">
                  <c:v>9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12-498F-B6FC-0EAAE642D4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6525832"/>
        <c:axId val="236527800"/>
      </c:barChart>
      <c:catAx>
        <c:axId val="236525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527800"/>
        <c:crosses val="autoZero"/>
        <c:auto val="1"/>
        <c:lblAlgn val="ctr"/>
        <c:lblOffset val="100"/>
        <c:noMultiLvlLbl val="0"/>
      </c:catAx>
      <c:valAx>
        <c:axId val="236527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525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Fürst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A0-41B1-8FF4-2DD003EFE5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Fürst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A0-41B1-8FF4-2DD003EFE5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6521568"/>
        <c:axId val="236521896"/>
      </c:barChart>
      <c:catAx>
        <c:axId val="236521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521896"/>
        <c:crosses val="autoZero"/>
        <c:auto val="1"/>
        <c:lblAlgn val="ctr"/>
        <c:lblOffset val="100"/>
        <c:noMultiLvlLbl val="0"/>
      </c:catAx>
      <c:valAx>
        <c:axId val="236521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521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Link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0.56943905628115998</c:v>
                </c:pt>
                <c:pt idx="1">
                  <c:v>0.82014431127812004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27-48D6-AC96-1299FE0E2E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6530752"/>
        <c:axId val="236534688"/>
      </c:barChart>
      <c:catAx>
        <c:axId val="236530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534688"/>
        <c:crosses val="autoZero"/>
        <c:auto val="1"/>
        <c:lblAlgn val="ctr"/>
        <c:lblOffset val="100"/>
        <c:noMultiLvlLbl val="0"/>
      </c:catAx>
      <c:valAx>
        <c:axId val="236534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530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A3-46DB-99BE-CFCBD7A398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6533048"/>
        <c:axId val="236536000"/>
      </c:barChart>
      <c:catAx>
        <c:axId val="236533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536000"/>
        <c:crosses val="autoZero"/>
        <c:auto val="1"/>
        <c:lblAlgn val="ctr"/>
        <c:lblOffset val="100"/>
        <c:noMultiLvlLbl val="0"/>
      </c:catAx>
      <c:valAx>
        <c:axId val="236536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533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208</c:v>
                </c:pt>
                <c:pt idx="1">
                  <c:v>208</c:v>
                </c:pt>
                <c:pt idx="2">
                  <c:v>208</c:v>
                </c:pt>
                <c:pt idx="3">
                  <c:v>208</c:v>
                </c:pt>
                <c:pt idx="4">
                  <c:v>209</c:v>
                </c:pt>
                <c:pt idx="5">
                  <c:v>209</c:v>
                </c:pt>
                <c:pt idx="6">
                  <c:v>210</c:v>
                </c:pt>
                <c:pt idx="7">
                  <c:v>210</c:v>
                </c:pt>
                <c:pt idx="8">
                  <c:v>210</c:v>
                </c:pt>
                <c:pt idx="9">
                  <c:v>211</c:v>
                </c:pt>
                <c:pt idx="10">
                  <c:v>211</c:v>
                </c:pt>
                <c:pt idx="11">
                  <c:v>211</c:v>
                </c:pt>
                <c:pt idx="12">
                  <c:v>211</c:v>
                </c:pt>
                <c:pt idx="13">
                  <c:v>211</c:v>
                </c:pt>
                <c:pt idx="14">
                  <c:v>211</c:v>
                </c:pt>
                <c:pt idx="15">
                  <c:v>211</c:v>
                </c:pt>
                <c:pt idx="16">
                  <c:v>211</c:v>
                </c:pt>
                <c:pt idx="17">
                  <c:v>211</c:v>
                </c:pt>
                <c:pt idx="18">
                  <c:v>211</c:v>
                </c:pt>
                <c:pt idx="19">
                  <c:v>211</c:v>
                </c:pt>
                <c:pt idx="20">
                  <c:v>211</c:v>
                </c:pt>
                <c:pt idx="21">
                  <c:v>211</c:v>
                </c:pt>
                <c:pt idx="22">
                  <c:v>211</c:v>
                </c:pt>
                <c:pt idx="23">
                  <c:v>211</c:v>
                </c:pt>
                <c:pt idx="24">
                  <c:v>211</c:v>
                </c:pt>
                <c:pt idx="25">
                  <c:v>211</c:v>
                </c:pt>
                <c:pt idx="26">
                  <c:v>211</c:v>
                </c:pt>
                <c:pt idx="27">
                  <c:v>211</c:v>
                </c:pt>
                <c:pt idx="28">
                  <c:v>211</c:v>
                </c:pt>
                <c:pt idx="29">
                  <c:v>211</c:v>
                </c:pt>
                <c:pt idx="30">
                  <c:v>211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F8-4AC0-B040-29B2CA634D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548464"/>
        <c:axId val="236549448"/>
      </c:lineChart>
      <c:dateAx>
        <c:axId val="236548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549448"/>
        <c:crosses val="autoZero"/>
        <c:auto val="1"/>
        <c:lblOffset val="100"/>
        <c:baseTimeUnit val="days"/>
      </c:dateAx>
      <c:valAx>
        <c:axId val="236549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548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99</c:v>
                </c:pt>
                <c:pt idx="2">
                  <c:v>156</c:v>
                </c:pt>
                <c:pt idx="3">
                  <c:v>158</c:v>
                </c:pt>
                <c:pt idx="4">
                  <c:v>150</c:v>
                </c:pt>
                <c:pt idx="5">
                  <c:v>86</c:v>
                </c:pt>
                <c:pt idx="6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05-4918-ACA0-A8C2895F56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</c:v>
                </c:pt>
                <c:pt idx="1">
                  <c:v>192</c:v>
                </c:pt>
                <c:pt idx="2">
                  <c:v>207</c:v>
                </c:pt>
                <c:pt idx="3">
                  <c:v>218</c:v>
                </c:pt>
                <c:pt idx="4">
                  <c:v>213</c:v>
                </c:pt>
                <c:pt idx="5">
                  <c:v>110</c:v>
                </c:pt>
                <c:pt idx="6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05-4918-ACA0-A8C2895F56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6544528"/>
        <c:axId val="236541576"/>
      </c:barChart>
      <c:catAx>
        <c:axId val="236544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541576"/>
        <c:crosses val="autoZero"/>
        <c:auto val="1"/>
        <c:lblAlgn val="ctr"/>
        <c:lblOffset val="100"/>
        <c:noMultiLvlLbl val="0"/>
      </c:catAx>
      <c:valAx>
        <c:axId val="236541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544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238.4</c:v>
                </c:pt>
                <c:pt idx="1">
                  <c:v>129.13333333333</c:v>
                </c:pt>
                <c:pt idx="2">
                  <c:v>84.4</c:v>
                </c:pt>
                <c:pt idx="3">
                  <c:v>72.366666666667001</c:v>
                </c:pt>
                <c:pt idx="4">
                  <c:v>117.4</c:v>
                </c:pt>
                <c:pt idx="5">
                  <c:v>250.5</c:v>
                </c:pt>
                <c:pt idx="6">
                  <c:v>432.3</c:v>
                </c:pt>
                <c:pt idx="7">
                  <c:v>563.86666666666997</c:v>
                </c:pt>
                <c:pt idx="8">
                  <c:v>670</c:v>
                </c:pt>
                <c:pt idx="9">
                  <c:v>635.54838709677006</c:v>
                </c:pt>
                <c:pt idx="10">
                  <c:v>625.90322580645</c:v>
                </c:pt>
                <c:pt idx="11">
                  <c:v>638</c:v>
                </c:pt>
                <c:pt idx="12">
                  <c:v>711.09677419355</c:v>
                </c:pt>
                <c:pt idx="13">
                  <c:v>682</c:v>
                </c:pt>
                <c:pt idx="14">
                  <c:v>667.19354838710001</c:v>
                </c:pt>
                <c:pt idx="15">
                  <c:v>663.48387096774002</c:v>
                </c:pt>
                <c:pt idx="16">
                  <c:v>677.32258064515997</c:v>
                </c:pt>
                <c:pt idx="17">
                  <c:v>701.19354838710001</c:v>
                </c:pt>
                <c:pt idx="18">
                  <c:v>726.77419354839003</c:v>
                </c:pt>
                <c:pt idx="19">
                  <c:v>761.51612903225998</c:v>
                </c:pt>
                <c:pt idx="20">
                  <c:v>816.54838709677006</c:v>
                </c:pt>
                <c:pt idx="21">
                  <c:v>819.67741935484003</c:v>
                </c:pt>
                <c:pt idx="22">
                  <c:v>688.35483870968005</c:v>
                </c:pt>
                <c:pt idx="23">
                  <c:v>425.93548387097002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C3-4F81-AE5C-A5B20F2320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550104"/>
        <c:axId val="236550432"/>
      </c:lineChart>
      <c:catAx>
        <c:axId val="236550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550432"/>
        <c:crosses val="autoZero"/>
        <c:auto val="1"/>
        <c:lblAlgn val="ctr"/>
        <c:lblOffset val="100"/>
        <c:noMultiLvlLbl val="0"/>
      </c:catAx>
      <c:valAx>
        <c:axId val="236550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550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E121F-1E38-47AB-AB3E-821BD10F00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80531D-F767-4E64-8A92-7D64141599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3280825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AD47A-5F7D-4E44-B697-59D6403AB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Wichtigste Werte (KPI's) | Autohaus Fürst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FEC08C-5B88-4245-BF20-E1CF916A16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56777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2300013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936602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867091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512418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767328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444738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479225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715002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07995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62980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298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221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A8A6B7-1128-42F6-92DE-98D7E488FA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997241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FD2EB-19B8-4739-8718-90A5AD7CD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 | Autohaus Fürst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874CF7-E715-4ADA-B116-107BEF0181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3669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353656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292479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58563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7810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6761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60447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0844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2721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333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2896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AF92E0-981C-40F3-A3C3-2C1EF278D8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4205326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EFA32-2EBE-4180-98E3-1C45B9AB1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 | Autohaus Fürst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2AE604-9783-48F8-84D4-56FE2DEB4A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67067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169466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464947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884739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459297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597437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645098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637090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989368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360531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69102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329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462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D28CBE-686A-4F14-91FB-AA6EFC0BFE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009765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1C6AF-70D6-4EFE-91CA-002FF0F9C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146FB7-3B4F-4EF7-9F27-4D273C54CC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53393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FFBF8B-D8F3-4D68-88B4-F1BE4D39EF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F7E81D-24B6-48C2-8356-62BDE685C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993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A7DC6-AF60-4C01-A43B-237C4C368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- 1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49362B-BD4C-4C32-AC2A-5DB492EE16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61986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54469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89628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6443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1589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36354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588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18305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1766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201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- 2018-07-29 12:00:15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i20 (GB) GO Plus bei uns über die Ladentheke: Familie Gratzl freut sich sehr über Ihren neuen Hyundai in der lässigen Farbe polar-white mit 61 kW / 84 PS !
👍
Wir wünschen viel Spaß mit Eurem neuen Weggefährten, abertausende gute Kilometer und vorallem unfallfreie Fahrt!
😃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49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- 2018-07-28 16:00:30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Familie Mujagic aus Oberwart viel Spaß mit Ihrem neuen Hyundai i30 1,4 CVVT Europe in der lässigen Außenfarbe polar-white mit 72 kW / 99 PS !
😁 
Wir wünschen Ihnen viel Spaß mit Ihrem neuen Weggefährten, abertausende gute Kilometer und vorallem unfallfreie Fahrt!
🤩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10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7340BB-9934-4F50-B121-0F3BC38266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343820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03946-8CFD-4A85-8450-1D5F04351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- 2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9BA0DE-F097-4CAF-9114-A079CF03E2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02746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915099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824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6020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36924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64237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8866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5037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468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111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- 2018-07-28 12:00:17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Loipersdorf-Kitzladen und zwar an Herrn Oberhofer mit Seinem neuen Hyundai i30 Kombi - PD GO CRDi in der lässigen Farbe stargazing-blue mit 80 kW / 110 PS !
😀
Herr Oberhofer, wir wünschen Ihnen abertausende gute Kilometer und unfallfreie Fahrt mit Ihrem Hyundaii30 Kombi - PD GO CRDi!
😎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1309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08C28A-2DAB-4D5C-BF20-A829C1259B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091010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7CCF7-7533-439E-B4D0-E5B3E6CF2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- 3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CFC414-ECB0-4AFC-BC4A-47A95784CA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33916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833013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01199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9111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96374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84367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3266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75481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7244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169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- 2018-07-28 08:08:40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3 Generationen Stirling
3 Generationen Land Cruiser
1 Faszination
Wir wünschen Familie Stirling viel Spaß mit Ihrem neuen Toyota Land Cruiser President mit Vollausstattung in der lässigen Außenfarbe mysticschwarz-metallic. 🤗
Dieser gilt nicht nur als elegantestes und innovativstes Modell der Land Cruiser Reihe, sondern auch als neues Mitglied der Familie Stirling, welche seit Anfang an von diesem Modell begeistert ist.
👍👍
Wir hoffen, dass diese Begeisterung auch für folgende Generationen anhalten wird!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738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A771A8-1EF8-40E1-B558-2AFBB3663B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705779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D542D-8D3F-4097-BE99-53E9C9328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- 4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142ACF-42B1-4558-87A1-3FF9151D43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95980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780515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6694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5048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8662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8096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19773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62665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8496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037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- 2018-07-27 16:00:20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Friedberg und zwar an Friedrich Docekal mit Seinem neuen Hyundai Tucson Platin 2,0 CRDi 4WD AT in der lässigen Farbe white-sand mit 136 kW / 185 PS !
😃
Wir wünschen abertausende gute Kilometer und vorallem unfallfreie Fahrt!
🤩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465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- 2018-07-26 16:00:22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Toyota Rav4 2,0 2WD Active mit Designpaket bei uns über die Ladentheke: Die stolze Besitzerin Nikoletta Nagy freut sich sehr über Ihren neuen Toyota in der coolen Farbe pearlrot Met. mit 105 kW / 143 PS !
🚗 
Viel Spaß mit Ihrem neuen Weggefährten!
👍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0477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51074D-FAB6-41FF-A82E-EAC45041D9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1547289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59BFA-868C-4BB1-82EC-BC807BE41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- 5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BFD28B-B1C7-435E-91AB-6FFA1155A0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04664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7114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41487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67246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52954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1046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7320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00343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484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834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- 2018-07-26 12:00:28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Helga Stocker aus Bad Schönau viel Spaß mit Ihrem neuen Hyundai i20 (GB) GO Plus 1,25 in der coolen Farbe polar-white mit 61 kW / 84 PS !
😀 
Wie immer unfallfreie Fahrt - wir wünschen tolle Erlebnisse mit Ihrem neuen Weggefährten!
😎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056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- 2018-07-25 16:00:46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Svenja Hornbacher aus Sparberegg viel Spaß mit Ihrem neuen Hyundai i20 (GB) GO Plus 1,2 in der lässigen Außenfarbe phantom-black mit 61 kW / 84 PS ! 😁
Wir hoffen Sie werden mit ihrem neuen Fahrzeug viele Kilometer zurücklegen und
schöne Momente erleben!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715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D55D20-5635-4073-81E8-FE6A8F42B6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4384871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D29C9-23A6-4919-B93F-290B2DAFF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- 6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CF0481-5D8E-43B5-A4A1-8DC708EE47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53576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41723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7124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65078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1980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00683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64722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55593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6168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412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- 2018-07-25 12:00:07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i30 PD Edition 25 bei uns über die Ladentheke: Familie Oswald freut sich sehr über Ihren neuen Hyundai in der coolen Farbe engine-red mit 73 kW / 100 PS !
 👍
Viel Spaß mit Eurem neuen Weggefährten!
🚗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843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- 2018-07-24 16:00:14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Kottingbrunn und zwar an Gabriele Gmeiner mit Ihrem neuen Dacia Sandero Stepway mit 66 kW / 90 PS !
 🤩
Wir wünschen abertausende gute Kilometer und vorallem unfallfreie Fahrt!
😉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8754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6A4164-89C2-4959-95F5-7616AA9CDA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772647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70F94-09E2-44AE-A424-6D5A0A0E8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- 7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6EA2CA-FC2A-4A14-B339-8B01D71AD6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23023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317303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2231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62621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1568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77530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09260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28740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3096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874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- 2018-07-21 16:00:38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Trumau und zwar an Familie Pejic mit Ihrem neuen Hyundai Tucson GO 1,7 CRDi MT in der coolen Farbe platinium-silver mit 85 kW / 116 PS !
😃
Wir wünschen viel Spaß mit Eurem neuen Weggefährten, abertausende gute Kilometer und vorallem unfallfreie Fahrt!
😁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139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- 2018-07-21 12:00:15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Kona Premium 1,0 T-GDi bei uns über die Ladentheke: Die Besitzer Josef und Gertrude Url freuen sich sehr über Ihren neuen Hyundai in der lässigen Farbe chalk-white mit 88 kW / 120 PS !
🚗
Wir wünschen Euch abertausende gute Kilometer und unfallfreie Fahrt mit Eurem neuen Hyundai!
😊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8602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D401F0-61D3-48A5-ADDD-E319259F75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183962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F79A6-422B-4719-BE94-17210D3DD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- 8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9920F8-CD25-4849-AF76-8C8E8E433E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9059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979763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9116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4396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8018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28324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68191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61953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8713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501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- 2018-07-20 16:00:01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Frau Mag. Wurmbauer aus Vasoldsberg viel Spaß mit Ihrem neuen Toyota Land Cruiser 3,0 AT mit 127 kW / 173 PS !
👍
Wir wünschen unfallfreie Fahrt!
🙂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475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- 2018-07-20 12:00:06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Tucson Platin 1,7 CR bei uns über die Ladentheke: Adolf Kalchbrenner freut sich sehr über Seinen neuen Hyundai in der coolen Farbe phantom-black mit 103 kW / 141 PS !
🤩
Viel Spaß mit dem neuen Weggefährten!
 👍 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0618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3D3502-471F-4BB8-A5FC-82EDFC734E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250857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3CA15-6CF9-4ECE-8AE7-B3F731302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- 9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D90A3F-25DD-4A4A-8F8F-E275904641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751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469855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02798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63169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1091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22844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8446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33033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5761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236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- 2018-07-19 16:00:11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dem Teamkapitän der Gunners Oberwart, Sebastian Käferle, viel Spaß mit Seinem neuen Hyundai i20 (GB) GO Plus 1,2 in der lässigen Außenfarbe aqua-sparkling mit 61 kW / 84 PS !
😀🏀
Wir wünschen unfallfreie Fahrt und viel Glück in der kommenden Saison!
#autohausfuerst #meinHaendler #meineWerkstatt #gunners #bluewhitegunfire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477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- 2018-07-19 13:00:14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Bildein und zwar an Joachim Schmalzl mit Seinem neuen Hyundai ix20 1,4 Europe in der lässigen Farbe phantom-black mit 66 kW / 90 PS !
😀
Joachim Schmalzl, wir wünschen abertausende gute Kilometer und vorallem unfallfreie Fahrt!
😉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2167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41203D-3014-4C5A-8C23-AD6837FD13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2620363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330BB-B67C-46BC-A2EF-DAB40038B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- 10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6D3763-89AF-4448-AD53-3FD35481AD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05462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61492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2653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471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647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08778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4700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4148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3326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36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- 2018-07-19 00:00:04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der Golf- und Thermenregion Stegersbach viel Spaß mit Ihrem neuen Hyundai Tucson Platin 1,7 DCT in der lässigen Außenfarbe micron-grey mit 103 kW / 141 PS !🤗
Wir wünschen viel Spaß, abertausende gute Kilometer und vorallem unfallfreie Fahrt! 😄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624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- 2018-07-18 16:00:32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Mariola Kuch aus Jormannsdorf viel Spaß mit Ihrem neuen Hyundai i30 in der lässigen Außenfarbe aqua-blue mit 73 kW / 100 PS !
👍
Wir wünschen Ihnen viel Spaß mit Ihrem neuen Weggefährten, abertausende gute Kilometer und vorallem unfallfreie Fahrt!
😎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7066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126877-3F26-44F0-B950-85D22AE577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366173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140B1-69E5-4D1A-B79C-9C8C01226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- 11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521CF3-93D2-4843-9AED-B0122CF68A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97386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918924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8153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4439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86713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86970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27408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23233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6218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641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- 2018-07-18 13:00:29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Lobmingtal und zwar an Peter Stary mit Seinem neuen Toyota Rav4 2,0 Active in der lässigen Farbe smaragdschwarz-metallic mit 105 kW / 143 PS !
🤩
Peter Stary, wir wünschen abertausende gute Kilometer und vorallem unfallfreie Fahrt!
😁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583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- 2018-07-18 00:00:02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i20 (GB) Edition 25 bei uns über die Ladentheke: Die stolze Besitzerin Barbara Schneller freut sich sehr über Ihren neuen Hyundai in der coolen Farbe polar-white mit 55 kW / 75 PS !
🤗
Viel Spaß und unfallfreie Fahrt!
😉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2459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1DA2EA-FA21-46EC-B7C7-CBF1B12870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1979101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40943-7C0D-493E-BCC9-36054B1FD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- 12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A09EBA-8F24-4097-8036-EE9D488852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2009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704688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05292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82998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21310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88979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53647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40511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8833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627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- 2018-07-17 16:00:36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Christine Werni aus Hartberg viel Spaß mit Ihrem neuen Toyota Yaris 1,05 5TG Young mit 50 kW / 69 PS !
😎
Wir wünschen Ihnen viel Spaß mit Ihrem neuen Weggefährten, abertausende gute Kilometer und vorallem unfallfreie Fahrt!
 😃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710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- 2018-07-17 11:17:01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Hyundai Kona bekommt einen neuen Dieselmotor in zwei Leistungsstufen aus vier Zylindern mit 1,6 Litern Hubraum: Der 1.6 CRDi mit 115 PS (85 kW) mit Sechs-Gang- Handschalter und Frontantrieb hat einen kombinierten Verbrauch von 4,3 bis 4,1 Litern auf 100 km; die 136-PS-Version (100 kW) mit Sieben-Gang-Doppelkupplungsgetriebe braucht im Schnitt 4,8 bis 4,1 Liter. Der stärkere Diesel kann mit Allradantrieb kombiniert werden. 😃🔝
Der Kona ist das erste Fahrzeug, das Hyundai komplett auf die strenge Abgasnorm Euro 6d-Temp umgestellt hat. Die anderen Pkw-Baureihen folgen bis 1. September 2018. 🔝 (ampnet/Sm)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2087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166FD8-4758-4AAB-B06F-51FC95EC9D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6231526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DC49A-F3CF-4438-B247-3BFD2B783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- 13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CC9CE2-4F4A-4639-A2EE-37ABC69496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40127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66175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638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6061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51287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64030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24274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0422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8848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680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- 2018-07-16 16:00:24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Großpetersdorf und zwar an Bernhard Wukitsch mit Seinem neuen Hyundai ix35 Life 2WD in der lässigen Farbe phantom-black mit 85 kW / 116 PS !
 👍
Wir wünschen unfallfreie Fahrt!
😃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118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- 2018-07-16 00:00:02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i20 (GB) GO Plus bei uns über die Ladentheke: Die stolze Besitzerin Verena freut sich sehr über Ihren neuen Hyundai in der coolen Farbe champion-blue mit 61 kW / 84 PS ! 😄 
Wir wünschen viel Spaß mit dem neuen Weggefährten, abertausende gute Kilometer und vorallem unfallfreie Fahrt!  😎 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9691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4CED68-8E86-4FAD-BD5C-56A06D17A3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9717696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9B534-8D23-469E-8F07-6F3D06C0F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- 14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BAF414-DA1B-4511-9A23-F1343B7990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12397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415033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9984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5017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7722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7313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8055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3300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7484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242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- 2018-07-15 16:00:30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Schachendorf und zwar an Familie Jandrisits-Fabsits mit Ihrem neuen Hyundai Ioniq Elektro Style in der coolen Farbe polar-white mit 88 kW / 120 PS !
🤗 
Wir wünschen viel Spaß mit Eurem neuen Weggefährten, abertausende gute Kilometer und vorallem unfallfreie Fahrt!
😋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351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AFEDC2-B3B1-497A-AFD6-721D0B0330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6347055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D64A7-00A3-4B78-BBED-DAC5D42A5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657F4E-1947-4647-AA84-644F961117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62870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177873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29524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5163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483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8602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16570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9732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49012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19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- 2018-07-29 12:00:15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i20 (GB) GO Plus bei uns über die Ladentheke: Familie Gratzl freut sich sehr über Ihren neuen Hyundai in der lässigen Farbe polar-white mit 61 kW / 84 PS !
👍
Wir wünschen viel Spaß mit Eurem neuen Weggefährten, abertausende gute Kilometer und vorallem unfallfreie Fahrt!
😃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37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- 2018-07-28 16:00:30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Familie Mujagic aus Oberwart viel Spaß mit Ihrem neuen Hyundai i30 1,4 CVVT Europe in der lässigen Außenfarbe polar-white mit 72 kW / 99 PS !
😁 
Wir wünschen Ihnen viel Spaß mit Ihrem neuen Weggefährten, abertausende gute Kilometer und vorallem unfallfreie Fahrt!
🤩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2715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0ECF30-6E12-4251-BFC0-756AAB30F1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8884233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BC120-9EAF-4A50-AF5E-B322062B5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- 2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E54863-FC9E-4FB3-A3FB-9AC02D49AC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45648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122657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5116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5692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8751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04215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6084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39888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0954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95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- 2018-07-28 12:00:17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Loipersdorf-Kitzladen und zwar an Herrn Oberhofer mit Seinem neuen Hyundai i30 Kombi - PD GO CRDi in der lässigen Farbe stargazing-blue mit 80 kW / 110 PS !
😀
Herr Oberhofer, wir wünschen Ihnen abertausende gute Kilometer und unfallfreie Fahrt mit Ihrem Hyundaii30 Kombi - PD GO CRDi!
😎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1869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58CE0-DD08-41F5-8053-B5D029A8F3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2401602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CD5CC-8BA6-4944-AD66-1E3B3D5FE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- 3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EB4C86-9BDC-42E9-BCF5-BC4DCCBF74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3902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83330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85192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3324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0781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6381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01156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6562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3846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336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- 2018-07-28 08:08:40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3 Generationen Stirling
3 Generationen Land Cruiser
1 Faszination
Wir wünschen Familie Stirling viel Spaß mit Ihrem neuen Toyota Land Cruiser President mit Vollausstattung in der lässigen Außenfarbe mysticschwarz-metallic. 🤗
Dieser gilt nicht nur als elegantestes und innovativstes Modell der Land Cruiser Reihe, sondern auch als neues Mitglied der Familie Stirling, welche seit Anfang an von diesem Modell begeistert ist.
👍👍
Wir hoffen, dass diese Begeisterung auch für folgende Generationen anhalten wird!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7753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22D3AB-89EA-43B9-9AC3-53E55D6B72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8836479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D1F64-B3FC-42DF-9B8E-DD1B3FE4C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- 4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625010-E2CB-46BE-A501-243F2E7124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15692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99636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73271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755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3696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6587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4649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40472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0071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89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- 2018-07-27 16:00:20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Friedberg und zwar an Friedrich Docekal mit Seinem neuen Hyundai Tucson Platin 2,0 CRDi 4WD AT in der lässigen Farbe white-sand mit 136 kW / 185 PS !
😃
Wir wünschen abertausende gute Kilometer und vorallem unfallfreie Fahrt!
🤩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198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- 2018-07-26 16:00:22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Toyota Rav4 2,0 2WD Active mit Designpaket bei uns über die Ladentheke: Die stolze Besitzerin Nikoletta Nagy freut sich sehr über Ihren neuen Toyota in der coolen Farbe pearlrot Met. mit 105 kW / 143 PS !
🚗 
Viel Spaß mit Ihrem neuen Weggefährten!
👍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8972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FD9664-EDA7-4D5C-B039-EB76A45329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41882238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644FA-EE64-4228-8873-A9FA986CA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- 5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F27A3A-2C7B-406E-A798-9D772E124D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82927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87937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9153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71372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5688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73086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0551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1848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0207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011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- 2018-07-26 12:00:28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Helga Stocker aus Bad Schönau viel Spaß mit Ihrem neuen Hyundai i20 (GB) GO Plus 1,25 in der coolen Farbe polar-white mit 61 kW / 84 PS !
😀 
Wie immer unfallfreie Fahrt - wir wünschen tolle Erlebnisse mit Ihrem neuen Weggefährten!
😎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618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- 2018-07-25 16:00:46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Svenja Hornbacher aus Sparberegg viel Spaß mit Ihrem neuen Hyundai i20 (GB) GO Plus 1,2 in der lässigen Außenfarbe phantom-black mit 61 kW / 84 PS ! 😁
Wir hoffen Sie werden mit ihrem neuen Fahrzeug viele Kilometer zurücklegen und
schöne Momente erleben!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041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47D2E7-27A6-4F18-9151-6605790509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5410680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9AC5B-9045-4F05-B5DD-6C4DB57E2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- 6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1DFB14-3689-42EA-9D95-A30E3B0230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00317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423457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0881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84320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0821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1674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15462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5867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6425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047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- 2018-07-25 12:00:07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i30 PD Edition 25 bei uns über die Ladentheke: Familie Oswald freut sich sehr über Ihren neuen Hyundai in der coolen Farbe engine-red mit 73 kW / 100 PS !
 👍
Viel Spaß mit Eurem neuen Weggefährten!
🚗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472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- 2018-07-24 16:00:14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Kottingbrunn und zwar an Gabriele Gmeiner mit Ihrem neuen Dacia Sandero Stepway mit 66 kW / 90 PS !
 🤩
Wir wünschen abertausende gute Kilometer und vorallem unfallfreie Fahrt!
😉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6670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A86D3C-673A-4CE9-B6D4-89B0004424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40896522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D3BE3-1601-46EE-BCAB-3152D16A0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- 7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A562E8-8D5F-4610-8B1A-C198AEE6AA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14103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530826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4740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7449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34236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5213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49186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6568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5936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612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- 2018-07-21 16:00:38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Trumau und zwar an Familie Pejic mit Ihrem neuen Hyundai Tucson GO 1,7 CRDi MT in der coolen Farbe platinium-silver mit 85 kW / 116 PS !
😃
Wir wünschen viel Spaß mit Eurem neuen Weggefährten, abertausende gute Kilometer und vorallem unfallfreie Fahrt!
😁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9290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CBE3A4-F133-413D-AEA4-0B1034213A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6567939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1CFDD-29F9-426D-9044-63941CC92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- 8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DE9F6E-D9A9-4823-A40A-0939A52085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0419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19356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5127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9521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0766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4350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48881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5680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3331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493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- 2018-07-21 12:00:15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Kona Premium 1,0 T-GDi bei uns über die Ladentheke: Die Besitzer Josef und Gertrude Url freuen sich sehr über Ihren neuen Hyundai in der lässigen Farbe chalk-white mit 88 kW / 120 PS !
🚗
Wir wünschen Euch abertausende gute Kilometer und unfallfreie Fahrt mit Eurem neuen Hyundai!
😊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025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- 2018-07-20 16:00:01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Frau Mag. Wurmbauer aus Vasoldsberg viel Spaß mit Ihrem neuen Toyota Land Cruiser 3,0 AT mit 127 kW / 173 PS !
👍
Wir wünschen unfallfreie Fahrt!
🙂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303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5A8A2-2E66-4E17-B0C0-F347460F0D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1616013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DB55F-FE0D-4880-906F-31B98EFC5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- 9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42734A-1191-41BF-95DA-7E305EE01F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81298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75398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8462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58212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24201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6028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545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44770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1582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912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- 2018-07-20 12:00:06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Tucson Platin 1,7 CR bei uns über die Ladentheke: Adolf Kalchbrenner freut sich sehr über Seinen neuen Hyundai in der coolen Farbe phantom-black mit 103 kW / 141 PS !
🤩
Viel Spaß mit dem neuen Weggefährten!
 👍 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474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- 2018-07-19 16:00:11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dem Teamkapitän der Gunners Oberwart, Sebastian Käferle, viel Spaß mit Seinem neuen Hyundai i20 (GB) GO Plus 1,2 in der lässigen Außenfarbe aqua-sparkling mit 61 kW / 84 PS !
😀🏀
Wir wünschen unfallfreie Fahrt und viel Glück in der kommenden Saison!
#autohausfuerst #meinHaendler #meineWerkstatt #gunners #bluewhitegunfire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8321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767B6D-5999-4002-8590-09CCF7637B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7011635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CB727-EB20-4726-818C-2097D3113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- 10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2404BB-CAD8-475E-8800-CB4F9F7B09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14086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9520414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5919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6111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6971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34877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9148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2447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14392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613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- 2018-07-19 13:00:14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Bildein und zwar an Joachim Schmalzl mit Seinem neuen Hyundai ix20 1,4 Europe in der lässigen Farbe phantom-black mit 66 kW / 90 PS !
😀
Joachim Schmalzl, wir wünschen abertausende gute Kilometer und vorallem unfallfreie Fahrt!
😉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199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- 2018-07-19 00:00:04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der Golf- und Thermenregion Stegersbach viel Spaß mit Ihrem neuen Hyundai Tucson Platin 1,7 DCT in der lässigen Außenfarbe micron-grey mit 103 kW / 141 PS !🤗
Wir wünschen viel Spaß, abertausende gute Kilometer und vorallem unfallfreie Fahrt! 😄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6310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307425-3928-45DD-A00E-BA1CEEB6A1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7732240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FD451-430B-4471-9D0D-4EBB238A6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- 11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45967A-9126-486B-B00B-A2527BF596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857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3841044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89872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8238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9275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7986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0876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0270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1301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279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- 2018-07-18 16:00:32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Mariola Kuch aus Jormannsdorf viel Spaß mit Ihrem neuen Hyundai i30 in der lässigen Außenfarbe aqua-blue mit 73 kW / 100 PS !
👍
Wir wünschen Ihnen viel Spaß mit Ihrem neuen Weggefährten, abertausende gute Kilometer und vorallem unfallfreie Fahrt!
😎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800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- 2018-07-18 13:00:29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Lobmingtal und zwar an Peter Stary mit Seinem neuen Toyota Rav4 2,0 Active in der lässigen Farbe smaragdschwarz-metallic mit 105 kW / 143 PS !
🤩
Peter Stary, wir wünschen abertausende gute Kilometer und vorallem unfallfreie Fahrt!
😁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8936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5F3C25-5B23-4F32-A76F-5165ACBE9C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4950991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04E60-8A3A-43E0-8D48-E3C328A27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- 12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B1ACFC-BF71-4454-9812-3110094EE2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85967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211047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6805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778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8405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9908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7490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4684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69782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860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- 2018-07-18 00:00:02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i20 (GB) Edition 25 bei uns über die Ladentheke: Die stolze Besitzerin Barbara Schneller freut sich sehr über Ihren neuen Hyundai in der coolen Farbe polar-white mit 55 kW / 75 PS !
🤗
Viel Spaß und unfallfreie Fahrt!
😉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602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- 2018-07-17 16:00:36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Christine Werni aus Hartberg viel Spaß mit Ihrem neuen Toyota Yaris 1,05 5TG Young mit 50 kW / 69 PS !
😎
Wir wünschen Ihnen viel Spaß mit Ihrem neuen Weggefährten, abertausende gute Kilometer und vorallem unfallfreie Fahrt!
 😃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6493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8483FC-D7B6-4A56-89B3-5D46F698D2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0457593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09F58-9ADB-41D5-B753-C8B7F4209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- 13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4E15B1-D467-4466-9CE8-93DD89BD24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57305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604221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3250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8502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2123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15744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0330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0624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2616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966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- 2018-07-17 11:17:01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Hyundai Kona bekommt einen neuen Dieselmotor in zwei Leistungsstufen aus vier Zylindern mit 1,6 Litern Hubraum: Der 1.6 CRDi mit 115 PS (85 kW) mit Sechs-Gang- Handschalter und Frontantrieb hat einen kombinierten Verbrauch von 4,3 bis 4,1 Litern auf 100 km; die 136-PS-Version (100 kW) mit Sieben-Gang-Doppelkupplungsgetriebe braucht im Schnitt 4,8 bis 4,1 Liter. Der stärkere Diesel kann mit Allradantrieb kombiniert werden. 😃🔝
Der Kona ist das erste Fahrzeug, das Hyundai komplett auf die strenge Abgasnorm Euro 6d-Temp umgestellt hat. Die anderen Pkw-Baureihen folgen bis 1. September 2018. 🔝 (ampnet/Sm)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332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35B4A3-ECC2-4291-98BE-5B968245E8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603765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A7660-3678-49D0-B694-34F72A712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- 14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E75A2C-AABB-4780-939E-95703582A7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803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074111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94161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6454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06503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33317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9621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3827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055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488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- 2018-07-16 16:00:24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Großpetersdorf und zwar an Bernhard Wukitsch mit Seinem neuen Hyundai ix35 Life 2WD in der lässigen Farbe phantom-black mit 85 kW / 116 PS !
 👍
Wir wünschen unfallfreie Fahrt!
😃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950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- 2018-07-16 00:00:02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i20 (GB) GO Plus bei uns über die Ladentheke: Die stolze Besitzerin Verena freut sich sehr über Ihren neuen Hyundai in der coolen Farbe champion-blue mit 61 kW / 84 PS ! 😄 
Wir wünschen viel Spaß mit dem neuen Weggefährten, abertausende gute Kilometer und vorallem unfallfreie Fahrt!  😎 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097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B2B6E3-3760-47DD-A3FE-46D338B129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2995940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7CECB-182A-4213-8999-2A7D32D0F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- 15 of 15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3207C0-EFAD-40DD-814D-14C811204C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12439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94676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7487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8977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6102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7198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10851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64611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2810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272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- 2018-07-15 16:00:30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Schachendorf und zwar an Familie Jandrisits-Fabsits mit Ihrem neuen Hyundai Ioniq Elektro Style in der coolen Farbe polar-white mit 88 kW / 120 PS !
🤗 
Wir wünschen viel Spaß mit Eurem neuen Weggefährten, abertausende gute Kilometer und vorallem unfallfreie Fahrt!
😋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8425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37A638-0F66-4649-BBAD-69776A5CBE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4443514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8A661-FE0A-4A36-B1B1-3F45FB601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1ABF99-1836-4C15-B072-5570720B25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6824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520456-DC42-430B-A080-B0FAA66541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3B471F-82BA-4160-A9B4-0D1902366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224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5F445-E4C5-4FD7-A1BF-169438CBA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B7FF9C-5E34-42A3-8F23-528150EB66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69808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3E9776-489D-48E7-B800-0B8F7AA222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4AE8D8-BD56-4ED9-B274-10E447975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0090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12C14-BCD0-4926-8F44-86C4B6D58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23C9AE-C87E-433A-8F35-39D5D8A7C7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42919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48EBD2-8BFF-4A1D-87FD-C6412FB7B5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E76964-9725-438F-BAEE-36D2596C6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6508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5AA68-75FC-4AC7-8843-B90AB5A13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108168-ECBF-46A3-B973-03E12E791E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66367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0D2ED2-3023-4E83-9743-B5227338C7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F7B1A-F87D-4B0F-B9F9-BE881B951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087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1D328-F668-4753-A8C4-A759201BE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Check Ins | Autohaus Fürst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E58CED-2896-4C7F-8A43-88761E5F30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88056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D173E1-DF85-4FBE-AE76-7E94E3330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58E162-AE0B-4A9D-A034-CC8739DF1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4520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B49B6-DC5B-4877-B7EE-A34173959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643075-8C0B-4B33-939F-25BE4A55B3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59809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B5C441-1494-4021-81E7-E7BD30888E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9DED3E-FFFA-4B0D-87C0-3373FA5BC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6707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CBA4E-70F7-4E46-BD78-209D1AB1C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Fans Online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2F33A2-192B-47AB-B757-E995FF51B9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79330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413205-CFAE-4B1F-B796-92887A8330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6B3407-E16D-4B0B-97B7-47139D0DE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0105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1635</Words>
  <Application>Microsoft Office PowerPoint</Application>
  <PresentationFormat>On-screen Show (4:3)</PresentationFormat>
  <Paragraphs>778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Calibri</vt:lpstr>
      <vt:lpstr>Arial</vt:lpstr>
      <vt:lpstr>quintly_template</vt:lpstr>
      <vt:lpstr>Facebook Page Report</vt:lpstr>
      <vt:lpstr>Wichtigste Werte (KPI's) | Autohaus Fürst</vt:lpstr>
      <vt:lpstr>Fans (Übersicht) | Autohaus Fürst</vt:lpstr>
      <vt:lpstr>Key Metrics Table w. User Post RR | Autohaus Fürst</vt:lpstr>
      <vt:lpstr>Facebook Fans Total | Autohaus Fürst</vt:lpstr>
      <vt:lpstr>Eigene Beiträge (Postings) | Autohaus Fürst - 1 of 14</vt:lpstr>
      <vt:lpstr>Eigene Beiträge (Postings) | Autohaus Fürst - 2 of 14</vt:lpstr>
      <vt:lpstr>Eigene Beiträge (Postings) | Autohaus Fürst - 3 of 14</vt:lpstr>
      <vt:lpstr>Eigene Beiträge (Postings) | Autohaus Fürst - 4 of 14</vt:lpstr>
      <vt:lpstr>Eigene Beiträge (Postings) | Autohaus Fürst - 5 of 14</vt:lpstr>
      <vt:lpstr>Eigene Beiträge (Postings) | Autohaus Fürst - 6 of 14</vt:lpstr>
      <vt:lpstr>Eigene Beiträge (Postings) | Autohaus Fürst - 7 of 14</vt:lpstr>
      <vt:lpstr>Eigene Beiträge (Postings) | Autohaus Fürst - 8 of 14</vt:lpstr>
      <vt:lpstr>Eigene Beiträge (Postings) | Autohaus Fürst - 9 of 14</vt:lpstr>
      <vt:lpstr>Eigene Beiträge (Postings) | Autohaus Fürst - 10 of 14</vt:lpstr>
      <vt:lpstr>Eigene Beiträge (Postings) | Autohaus Fürst - 11 of 14</vt:lpstr>
      <vt:lpstr>Eigene Beiträge (Postings) | Autohaus Fürst - 12 of 14</vt:lpstr>
      <vt:lpstr>Eigene Beiträge (Postings) | Autohaus Fürst - 13 of 14</vt:lpstr>
      <vt:lpstr>Eigene Beiträge (Postings) | Autohaus Fürst - 14 of 14</vt:lpstr>
      <vt:lpstr>Eigene Beiträge (Postings) + Reactions | Autohaus Fürst - 1 of 15</vt:lpstr>
      <vt:lpstr>Eigene Beiträge (Postings) + Reactions | Autohaus Fürst - 2 of 15</vt:lpstr>
      <vt:lpstr>Eigene Beiträge (Postings) + Reactions | Autohaus Fürst - 3 of 15</vt:lpstr>
      <vt:lpstr>Eigene Beiträge (Postings) + Reactions | Autohaus Fürst - 4 of 15</vt:lpstr>
      <vt:lpstr>Eigene Beiträge (Postings) + Reactions | Autohaus Fürst - 5 of 15</vt:lpstr>
      <vt:lpstr>Eigene Beiträge (Postings) + Reactions | Autohaus Fürst - 6 of 15</vt:lpstr>
      <vt:lpstr>Eigene Beiträge (Postings) + Reactions | Autohaus Fürst - 7 of 15</vt:lpstr>
      <vt:lpstr>Eigene Beiträge (Postings) + Reactions | Autohaus Fürst - 8 of 15</vt:lpstr>
      <vt:lpstr>Eigene Beiträge (Postings) + Reactions | Autohaus Fürst - 9 of 15</vt:lpstr>
      <vt:lpstr>Eigene Beiträge (Postings) + Reactions | Autohaus Fürst - 10 of 15</vt:lpstr>
      <vt:lpstr>Eigene Beiträge (Postings) + Reactions | Autohaus Fürst - 11 of 15</vt:lpstr>
      <vt:lpstr>Eigene Beiträge (Postings) + Reactions | Autohaus Fürst - 12 of 15</vt:lpstr>
      <vt:lpstr>Eigene Beiträge (Postings) + Reactions | Autohaus Fürst - 13 of 15</vt:lpstr>
      <vt:lpstr>Eigene Beiträge (Postings) + Reactions | Autohaus Fürst - 14 of 15</vt:lpstr>
      <vt:lpstr>Eigene Beiträge (Postings) + Reactions | Autohaus Fürst - 15 of 15</vt:lpstr>
      <vt:lpstr>Postings/Wochentag | Autohaus Fürst</vt:lpstr>
      <vt:lpstr>Postingtypen (Verteilung) | Autohaus Fürst</vt:lpstr>
      <vt:lpstr>Interaktionsrate/Postingtyp | Autohaus Fürst</vt:lpstr>
      <vt:lpstr>Antwortzeit | Autohaus Fürst</vt:lpstr>
      <vt:lpstr>Facebook Check Ins | Autohaus Fürst</vt:lpstr>
      <vt:lpstr>Fan Demographie | Autohaus Fürst</vt:lpstr>
      <vt:lpstr>Page Fans Online | Autohaus Fürst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2018-08-04T06:42:52Z</dcterms:created>
  <dcterms:modified xsi:type="dcterms:W3CDTF">2018-08-04T06:44:02Z</dcterms:modified>
</cp:coreProperties>
</file>