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3"/>
      <p:bold r:id="rId44"/>
      <p:italic r:id="rId45"/>
      <p:boldItalic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1653</c:v>
                </c:pt>
                <c:pt idx="1">
                  <c:v>1654</c:v>
                </c:pt>
                <c:pt idx="2">
                  <c:v>1655</c:v>
                </c:pt>
                <c:pt idx="3">
                  <c:v>1656</c:v>
                </c:pt>
                <c:pt idx="4">
                  <c:v>1656</c:v>
                </c:pt>
                <c:pt idx="5">
                  <c:v>1657</c:v>
                </c:pt>
                <c:pt idx="6">
                  <c:v>1657</c:v>
                </c:pt>
                <c:pt idx="7">
                  <c:v>1661</c:v>
                </c:pt>
                <c:pt idx="8">
                  <c:v>1663</c:v>
                </c:pt>
                <c:pt idx="9">
                  <c:v>1664</c:v>
                </c:pt>
                <c:pt idx="10">
                  <c:v>1664</c:v>
                </c:pt>
                <c:pt idx="11">
                  <c:v>1667</c:v>
                </c:pt>
                <c:pt idx="12">
                  <c:v>1670</c:v>
                </c:pt>
                <c:pt idx="13">
                  <c:v>1672</c:v>
                </c:pt>
                <c:pt idx="14">
                  <c:v>1677</c:v>
                </c:pt>
                <c:pt idx="15">
                  <c:v>1677</c:v>
                </c:pt>
                <c:pt idx="16">
                  <c:v>1678</c:v>
                </c:pt>
                <c:pt idx="17">
                  <c:v>1679</c:v>
                </c:pt>
                <c:pt idx="18">
                  <c:v>1679</c:v>
                </c:pt>
                <c:pt idx="19">
                  <c:v>1684</c:v>
                </c:pt>
                <c:pt idx="20">
                  <c:v>1686</c:v>
                </c:pt>
                <c:pt idx="21">
                  <c:v>1692</c:v>
                </c:pt>
                <c:pt idx="22">
                  <c:v>1692</c:v>
                </c:pt>
                <c:pt idx="23">
                  <c:v>1693</c:v>
                </c:pt>
                <c:pt idx="24">
                  <c:v>1698</c:v>
                </c:pt>
                <c:pt idx="25">
                  <c:v>1699</c:v>
                </c:pt>
                <c:pt idx="26">
                  <c:v>1701</c:v>
                </c:pt>
                <c:pt idx="27">
                  <c:v>1701</c:v>
                </c:pt>
                <c:pt idx="28">
                  <c:v>1701</c:v>
                </c:pt>
                <c:pt idx="29">
                  <c:v>1702</c:v>
                </c:pt>
                <c:pt idx="30">
                  <c:v>1703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64-4A59-86BA-AFA369142C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4366488"/>
        <c:axId val="354369112"/>
      </c:lineChart>
      <c:dateAx>
        <c:axId val="354366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369112"/>
        <c:crosses val="autoZero"/>
        <c:auto val="1"/>
        <c:lblOffset val="100"/>
        <c:baseTimeUnit val="days"/>
      </c:dateAx>
      <c:valAx>
        <c:axId val="354369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366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5</c:v>
                </c:pt>
                <c:pt idx="2">
                  <c:v>7</c:v>
                </c:pt>
                <c:pt idx="3">
                  <c:v>9</c:v>
                </c:pt>
                <c:pt idx="4">
                  <c:v>8</c:v>
                </c:pt>
                <c:pt idx="5">
                  <c:v>9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73-4EC1-B636-39974390F5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7327088"/>
        <c:axId val="237328728"/>
      </c:barChart>
      <c:catAx>
        <c:axId val="237327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328728"/>
        <c:crosses val="autoZero"/>
        <c:auto val="1"/>
        <c:lblAlgn val="ctr"/>
        <c:lblOffset val="100"/>
        <c:noMultiLvlLbl val="0"/>
      </c:catAx>
      <c:valAx>
        <c:axId val="237328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327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Autohaus Fürst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8F-4712-B504-E20E139222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Autohaus Fürst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58F-4712-B504-E20E139222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7342504"/>
        <c:axId val="237338240"/>
      </c:barChart>
      <c:catAx>
        <c:axId val="237342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338240"/>
        <c:crosses val="autoZero"/>
        <c:auto val="1"/>
        <c:lblAlgn val="ctr"/>
        <c:lblOffset val="100"/>
        <c:noMultiLvlLbl val="0"/>
      </c:catAx>
      <c:valAx>
        <c:axId val="237338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342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Link</c:v>
                </c:pt>
                <c:pt idx="1">
                  <c:v>Photo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0.56943905628115998</c:v>
                </c:pt>
                <c:pt idx="1">
                  <c:v>0.82014431127812004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3A-45AA-9FA5-6AFA0FCEB0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7338896"/>
        <c:axId val="237339224"/>
      </c:barChart>
      <c:catAx>
        <c:axId val="237338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339224"/>
        <c:crosses val="autoZero"/>
        <c:auto val="1"/>
        <c:lblAlgn val="ctr"/>
        <c:lblOffset val="100"/>
        <c:noMultiLvlLbl val="0"/>
      </c:catAx>
      <c:valAx>
        <c:axId val="237339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338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25-47DA-A576-2068439FC2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7349064"/>
        <c:axId val="237353656"/>
      </c:barChart>
      <c:catAx>
        <c:axId val="237349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353656"/>
        <c:crosses val="autoZero"/>
        <c:auto val="1"/>
        <c:lblAlgn val="ctr"/>
        <c:lblOffset val="100"/>
        <c:noMultiLvlLbl val="0"/>
      </c:catAx>
      <c:valAx>
        <c:axId val="237353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349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208</c:v>
                </c:pt>
                <c:pt idx="1">
                  <c:v>208</c:v>
                </c:pt>
                <c:pt idx="2">
                  <c:v>208</c:v>
                </c:pt>
                <c:pt idx="3">
                  <c:v>208</c:v>
                </c:pt>
                <c:pt idx="4">
                  <c:v>209</c:v>
                </c:pt>
                <c:pt idx="5">
                  <c:v>209</c:v>
                </c:pt>
                <c:pt idx="6">
                  <c:v>210</c:v>
                </c:pt>
                <c:pt idx="7">
                  <c:v>210</c:v>
                </c:pt>
                <c:pt idx="8">
                  <c:v>210</c:v>
                </c:pt>
                <c:pt idx="9">
                  <c:v>211</c:v>
                </c:pt>
                <c:pt idx="10">
                  <c:v>211</c:v>
                </c:pt>
                <c:pt idx="11">
                  <c:v>211</c:v>
                </c:pt>
                <c:pt idx="12">
                  <c:v>211</c:v>
                </c:pt>
                <c:pt idx="13">
                  <c:v>211</c:v>
                </c:pt>
                <c:pt idx="14">
                  <c:v>211</c:v>
                </c:pt>
                <c:pt idx="15">
                  <c:v>211</c:v>
                </c:pt>
                <c:pt idx="16">
                  <c:v>211</c:v>
                </c:pt>
                <c:pt idx="17">
                  <c:v>211</c:v>
                </c:pt>
                <c:pt idx="18">
                  <c:v>211</c:v>
                </c:pt>
                <c:pt idx="19">
                  <c:v>211</c:v>
                </c:pt>
                <c:pt idx="20">
                  <c:v>211</c:v>
                </c:pt>
                <c:pt idx="21">
                  <c:v>211</c:v>
                </c:pt>
                <c:pt idx="22">
                  <c:v>211</c:v>
                </c:pt>
                <c:pt idx="23">
                  <c:v>211</c:v>
                </c:pt>
                <c:pt idx="24">
                  <c:v>211</c:v>
                </c:pt>
                <c:pt idx="25">
                  <c:v>211</c:v>
                </c:pt>
                <c:pt idx="26">
                  <c:v>211</c:v>
                </c:pt>
                <c:pt idx="27">
                  <c:v>211</c:v>
                </c:pt>
                <c:pt idx="28">
                  <c:v>211</c:v>
                </c:pt>
                <c:pt idx="29">
                  <c:v>211</c:v>
                </c:pt>
                <c:pt idx="30">
                  <c:v>211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94-4194-9C87-BDCCF7F82D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344472"/>
        <c:axId val="237350048"/>
      </c:lineChart>
      <c:dateAx>
        <c:axId val="237344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350048"/>
        <c:crosses val="autoZero"/>
        <c:auto val="1"/>
        <c:lblOffset val="100"/>
        <c:baseTimeUnit val="days"/>
      </c:dateAx>
      <c:valAx>
        <c:axId val="237350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344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</c:v>
                </c:pt>
                <c:pt idx="1">
                  <c:v>99</c:v>
                </c:pt>
                <c:pt idx="2">
                  <c:v>156</c:v>
                </c:pt>
                <c:pt idx="3">
                  <c:v>158</c:v>
                </c:pt>
                <c:pt idx="4">
                  <c:v>150</c:v>
                </c:pt>
                <c:pt idx="5">
                  <c:v>86</c:v>
                </c:pt>
                <c:pt idx="6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0F-4A64-9CC9-F724511F1BF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9</c:v>
                </c:pt>
                <c:pt idx="1">
                  <c:v>192</c:v>
                </c:pt>
                <c:pt idx="2">
                  <c:v>207</c:v>
                </c:pt>
                <c:pt idx="3">
                  <c:v>218</c:v>
                </c:pt>
                <c:pt idx="4">
                  <c:v>213</c:v>
                </c:pt>
                <c:pt idx="5">
                  <c:v>110</c:v>
                </c:pt>
                <c:pt idx="6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40F-4A64-9CC9-F724511F1B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7346768"/>
        <c:axId val="237347424"/>
      </c:barChart>
      <c:catAx>
        <c:axId val="237346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347424"/>
        <c:crosses val="autoZero"/>
        <c:auto val="1"/>
        <c:lblAlgn val="ctr"/>
        <c:lblOffset val="100"/>
        <c:noMultiLvlLbl val="0"/>
      </c:catAx>
      <c:valAx>
        <c:axId val="237347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346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238.4</c:v>
                </c:pt>
                <c:pt idx="1">
                  <c:v>129.13333333333</c:v>
                </c:pt>
                <c:pt idx="2">
                  <c:v>84.4</c:v>
                </c:pt>
                <c:pt idx="3">
                  <c:v>72.366666666667001</c:v>
                </c:pt>
                <c:pt idx="4">
                  <c:v>117.4</c:v>
                </c:pt>
                <c:pt idx="5">
                  <c:v>250.5</c:v>
                </c:pt>
                <c:pt idx="6">
                  <c:v>432.3</c:v>
                </c:pt>
                <c:pt idx="7">
                  <c:v>563.86666666666997</c:v>
                </c:pt>
                <c:pt idx="8">
                  <c:v>670</c:v>
                </c:pt>
                <c:pt idx="9">
                  <c:v>635.54838709677006</c:v>
                </c:pt>
                <c:pt idx="10">
                  <c:v>625.90322580645</c:v>
                </c:pt>
                <c:pt idx="11">
                  <c:v>638</c:v>
                </c:pt>
                <c:pt idx="12">
                  <c:v>711.09677419355</c:v>
                </c:pt>
                <c:pt idx="13">
                  <c:v>682</c:v>
                </c:pt>
                <c:pt idx="14">
                  <c:v>667.19354838710001</c:v>
                </c:pt>
                <c:pt idx="15">
                  <c:v>663.48387096774002</c:v>
                </c:pt>
                <c:pt idx="16">
                  <c:v>677.32258064515997</c:v>
                </c:pt>
                <c:pt idx="17">
                  <c:v>701.19354838710001</c:v>
                </c:pt>
                <c:pt idx="18">
                  <c:v>726.77419354839003</c:v>
                </c:pt>
                <c:pt idx="19">
                  <c:v>761.51612903225998</c:v>
                </c:pt>
                <c:pt idx="20">
                  <c:v>816.54838709677006</c:v>
                </c:pt>
                <c:pt idx="21">
                  <c:v>819.67741935484003</c:v>
                </c:pt>
                <c:pt idx="22">
                  <c:v>688.35483870968005</c:v>
                </c:pt>
                <c:pt idx="23">
                  <c:v>425.93548387097002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95-429D-B069-6033CCF960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362512"/>
        <c:axId val="237355296"/>
      </c:lineChart>
      <c:catAx>
        <c:axId val="237362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355296"/>
        <c:crosses val="autoZero"/>
        <c:auto val="1"/>
        <c:lblAlgn val="ctr"/>
        <c:lblOffset val="100"/>
        <c:noMultiLvlLbl val="0"/>
      </c:catAx>
      <c:valAx>
        <c:axId val="237355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362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72A6E-D3B6-4D8A-9249-732FED1D8A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Page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14DAC6-B62E-474E-A94F-669D050ACB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23 | new marketing experiences</a:t>
            </a:r>
          </a:p>
        </p:txBody>
      </p:sp>
    </p:spTree>
    <p:extLst>
      <p:ext uri="{BB962C8B-B14F-4D97-AF65-F5344CB8AC3E}">
        <p14:creationId xmlns:p14="http://schemas.microsoft.com/office/powerpoint/2010/main" val="15824491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4C0E8-C1ED-4CA7-A68D-D0D041FC8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Wichtigste Werte (KPI's) | Autohaus Fürst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1C03C5-085D-4F2B-9E55-EF4B205E3F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60200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7563979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849189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016532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159452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450513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631906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623726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823287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265140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08928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512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1023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0476B3-7F32-435D-83F9-BF3B107A9C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984087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0FF50-AE82-49A2-AD7B-C006A4840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(Übersicht) | Autohaus Fürst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3736D9-3010-44DE-AEC9-3731A2960D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99581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523166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051082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09250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92140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05413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94248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10316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56246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875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3847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DDE684-13AA-4751-83BB-E20FA805C7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716390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3C07C-B27A-4094-83A9-145E388AE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w. User Post RR | Autohaus Fürst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50EC59-AD98-4387-8A8F-5803DF7A6C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00218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8680170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467141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483056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168553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416374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520305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301034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278338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527718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969414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338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0506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47EC59-DB94-4A81-A2CB-701BECA555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959356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672EA-4670-436A-B2B0-D0920E24C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754C60-EA55-4F09-835C-81C20C8784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66263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DABB46-B32D-41DE-AACB-7273A99B5D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D9FA9E-C59D-47B0-964F-D71594B96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365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ABD2D-B857-407F-8AD2-61DFDB222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- 1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86E0E8-A297-49EE-951E-74CFA7B2CC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83275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3734548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21111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0590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08406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2725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27675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69687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25810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513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- 2018-07-29 12:00:15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i20 (GB) GO Plus bei uns über die Ladentheke: Familie Gratzl freut sich sehr über Ihren neuen Hyundai in der lässigen Farbe polar-white mit 61 kW / 84 PS !
👍
Wir wünschen viel Spaß mit Eurem neuen Weggefährten, abertausende gute Kilometer und vorallem unfallfreie Fahrt!
😃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010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- 2018-07-28 16:00:30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Familie Mujagic aus Oberwart viel Spaß mit Ihrem neuen Hyundai i30 1,4 CVVT Europe in der lässigen Außenfarbe polar-white mit 72 kW / 99 PS !
😁 
Wir wünschen Ihnen viel Spaß mit Ihrem neuen Weggefährten, abertausende gute Kilometer und vorallem unfallfreie Fahrt!
🤩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56907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807674-AAA9-4684-B876-B7D97BB6D0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40409385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1EB39-8C7F-4752-AC7F-D6E80B039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- 2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9402AC-E4D5-4503-B1FD-D896C77DB0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5366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1811006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15849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29888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74460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02650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16647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11426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15014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107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- 2018-07-28 12:00:17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Loipersdorf-Kitzladen und zwar an Herrn Oberhofer mit Seinem neuen Hyundai i30 Kombi - PD GO CRDi in der lässigen Farbe stargazing-blue mit 80 kW / 110 PS !
😀
Herr Oberhofer, wir wünschen Ihnen abertausende gute Kilometer und unfallfreie Fahrt mit Ihrem Hyundaii30 Kombi - PD GO CRDi!
😎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533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0C3D86-E5CD-44FE-A41B-B345185597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0241298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34F70-3241-4128-BD18-2BB3BF666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- 3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1D76B1-9F8C-4BFD-B450-1BFE9D599A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68756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3047836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34764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18595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96968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35971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18584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46913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3115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584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- 2018-07-28 08:08:40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3 Generationen Stirling
3 Generationen Land Cruiser
1 Faszination
Wir wünschen Familie Stirling viel Spaß mit Ihrem neuen Toyota Land Cruiser President mit Vollausstattung in der lässigen Außenfarbe mysticschwarz-metallic. 🤗
Dieser gilt nicht nur als elegantestes und innovativstes Modell der Land Cruiser Reihe, sondern auch als neues Mitglied der Familie Stirling, welche seit Anfang an von diesem Modell begeistert ist.
👍👍
Wir hoffen, dass diese Begeisterung auch für folgende Generationen anhalten wird!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39087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6E5EA5-B916-49B4-A01B-57192B6278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6529290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B52D5-0873-4340-AFAC-6072FA40F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- 4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F10C02-4A0B-46E3-9B3F-1C0BFE47D4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6846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6002367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58459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59209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74296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33209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8459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63194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76021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9903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- 2018-07-27 16:00:20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Friedberg und zwar an Friedrich Docekal mit Seinem neuen Hyundai Tucson Platin 2,0 CRDi 4WD AT in der lässigen Farbe white-sand mit 136 kW / 185 PS !
😃
Wir wünschen abertausende gute Kilometer und vorallem unfallfreie Fahrt!
🤩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509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- 2018-07-26 16:00:22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Toyota Rav4 2,0 2WD Active mit Designpaket bei uns über die Ladentheke: Die stolze Besitzerin Nikoletta Nagy freut sich sehr über Ihren neuen Toyota in der coolen Farbe pearlrot Met. mit 105 kW / 143 PS !
🚗 
Viel Spaß mit Ihrem neuen Weggefährten!
👍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9762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374422-42DB-474F-B009-01F40219D1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7105053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7763E-1CC5-4A28-8171-482FF1B60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- 5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6BD80F-BDA0-47F0-800C-29E21C3B03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20183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168438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24992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60837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90407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51936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17546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31591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72279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649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- 2018-07-26 12:00:28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Helga Stocker aus Bad Schönau viel Spaß mit Ihrem neuen Hyundai i20 (GB) GO Plus 1,25 in der coolen Farbe polar-white mit 61 kW / 84 PS !
😀 
Wie immer unfallfreie Fahrt - wir wünschen tolle Erlebnisse mit Ihrem neuen Weggefährten!
😎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300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- 2018-07-25 16:00:46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Svenja Hornbacher aus Sparberegg viel Spaß mit Ihrem neuen Hyundai i20 (GB) GO Plus 1,2 in der lässigen Außenfarbe phantom-black mit 61 kW / 84 PS ! 😁
Wir hoffen Sie werden mit ihrem neuen Fahrzeug viele Kilometer zurücklegen und
schöne Momente erleben!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93741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AF4F37-1855-4547-BB75-DD725798AD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1679924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ACFA9-3B2F-49E5-97A9-C608F72DC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- 6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ECC849-76F0-4FFC-A17F-3D896ACEDB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04349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4095494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99034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15635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77187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02047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0909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03454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37349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733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- 2018-07-25 12:00:07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i30 PD Edition 25 bei uns über die Ladentheke: Familie Oswald freut sich sehr über Ihren neuen Hyundai in der coolen Farbe engine-red mit 73 kW / 100 PS !
 👍
Viel Spaß mit Eurem neuen Weggefährten!
🚗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905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- 2018-07-24 16:00:14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Kottingbrunn und zwar an Gabriele Gmeiner mit Ihrem neuen Dacia Sandero Stepway mit 66 kW / 90 PS !
 🤩
Wir wünschen abertausende gute Kilometer und vorallem unfallfreie Fahrt!
😉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43445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F36CB9-4BBD-4A98-BCB4-0F3F88FE29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3129358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8E6ED-45D1-4EFE-B042-8F663BDB0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- 7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27D085-AF38-45B5-99B8-25FE18FEB7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94976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3861377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93482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38358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61502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6455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54261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21121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11836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244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- 2018-07-21 16:00:38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Trumau und zwar an Familie Pejic mit Ihrem neuen Hyundai Tucson GO 1,7 CRDi MT in der coolen Farbe platinium-silver mit 85 kW / 116 PS !
😃
Wir wünschen viel Spaß mit Eurem neuen Weggefährten, abertausende gute Kilometer und vorallem unfallfreie Fahrt!
😁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971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- 2018-07-21 12:00:15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Kona Premium 1,0 T-GDi bei uns über die Ladentheke: Die Besitzer Josef und Gertrude Url freuen sich sehr über Ihren neuen Hyundai in der lässigen Farbe chalk-white mit 88 kW / 120 PS !
🚗
Wir wünschen Euch abertausende gute Kilometer und unfallfreie Fahrt mit Eurem neuen Hyundai!
😊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29443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F3DAAD-5901-4521-85C1-6A22DCE552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5759168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2D892-26BD-4E2D-B7B1-DC800495C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- 8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41C609-A988-49D5-B192-B30DB4E1D3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88361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907819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64325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10331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85588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68266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57277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35515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966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2276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- 2018-07-20 16:00:01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Frau Mag. Wurmbauer aus Vasoldsberg viel Spaß mit Ihrem neuen Toyota Land Cruiser 3,0 AT mit 127 kW / 173 PS !
👍
Wir wünschen unfallfreie Fahrt!
🙂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6108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- 2018-07-20 12:00:06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Tucson Platin 1,7 CR bei uns über die Ladentheke: Adolf Kalchbrenner freut sich sehr über Seinen neuen Hyundai in der coolen Farbe phantom-black mit 103 kW / 141 PS !
🤩
Viel Spaß mit dem neuen Weggefährten!
 👍 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32878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AFDA45-BA6F-4A59-8572-5764B73B63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8351748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EF3A2-CFA0-4A55-A252-40B9F9EB7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- 9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4D3300-810F-4A96-BCE1-8D1C7C821F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35875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9905068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84317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26960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50876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98526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30849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13397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5970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227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- 2018-07-19 16:00:11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dem Teamkapitän der Gunners Oberwart, Sebastian Käferle, viel Spaß mit Seinem neuen Hyundai i20 (GB) GO Plus 1,2 in der lässigen Außenfarbe aqua-sparkling mit 61 kW / 84 PS !
😀🏀
Wir wünschen unfallfreie Fahrt und viel Glück in der kommenden Saison!
#autohausfuerst #meinHaendler #meineWerkstatt #gunners #bluewhitegunfire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508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- 2018-07-19 13:00:14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Bildein und zwar an Joachim Schmalzl mit Seinem neuen Hyundai ix20 1,4 Europe in der lässigen Farbe phantom-black mit 66 kW / 90 PS !
😀
Joachim Schmalzl, wir wünschen abertausende gute Kilometer und vorallem unfallfreie Fahrt!
😉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6240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6FE1D8-4E7D-42B5-8E21-B892FCB7AE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6412094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5CD7-D234-4833-84C6-30BEC4E89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- 10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7CFD9E-50EA-4F19-BE3F-6FFFBB8FDD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44148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0223248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73198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53849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26708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53969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02757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37993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37459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791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- 2018-07-19 00:00:04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der Golf- und Thermenregion Stegersbach viel Spaß mit Ihrem neuen Hyundai Tucson Platin 1,7 DCT in der lässigen Außenfarbe micron-grey mit 103 kW / 141 PS !🤗
Wir wünschen viel Spaß, abertausende gute Kilometer und vorallem unfallfreie Fahrt! 😄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488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- 2018-07-18 16:00:32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Mariola Kuch aus Jormannsdorf viel Spaß mit Ihrem neuen Hyundai i30 in der lässigen Außenfarbe aqua-blue mit 73 kW / 100 PS !
👍
Wir wünschen Ihnen viel Spaß mit Ihrem neuen Weggefährten, abertausende gute Kilometer und vorallem unfallfreie Fahrt!
😎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1022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97E109-CD85-478F-8FFC-8950241EE1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3717356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1E0A2-92DC-44B2-86F1-28B6C6B8A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- 11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30FAB0-91BD-4F9E-9DA6-D7CBFB4DAA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74642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3657312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34784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86854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5332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47352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40191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19598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03063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3153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- 2018-07-18 13:00:29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Lobmingtal und zwar an Peter Stary mit Seinem neuen Toyota Rav4 2,0 Active in der lässigen Farbe smaragdschwarz-metallic mit 105 kW / 143 PS !
🤩
Peter Stary, wir wünschen abertausende gute Kilometer und vorallem unfallfreie Fahrt!
😁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993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- 2018-07-18 00:00:02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i20 (GB) Edition 25 bei uns über die Ladentheke: Die stolze Besitzerin Barbara Schneller freut sich sehr über Ihren neuen Hyundai in der coolen Farbe polar-white mit 55 kW / 75 PS !
🤗
Viel Spaß und unfallfreie Fahrt!
😉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5891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631B68-B4C8-4E6E-B6CC-CBC4A7F8F1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4707223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9F3A2-48E4-4387-959B-11780352A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- 12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EBF604-EC95-4C58-968A-5EE0AD2F02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45333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5261925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90777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22097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29908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25886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16542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4794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73515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478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- 2018-07-17 16:00:36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Christine Werni aus Hartberg viel Spaß mit Ihrem neuen Toyota Yaris 1,05 5TG Young mit 50 kW / 69 PS !
😎
Wir wünschen Ihnen viel Spaß mit Ihrem neuen Weggefährten, abertausende gute Kilometer und vorallem unfallfreie Fahrt!
 😃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6634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- 2018-07-17 11:17:01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Hyundai Kona bekommt einen neuen Dieselmotor in zwei Leistungsstufen aus vier Zylindern mit 1,6 Litern Hubraum: Der 1.6 CRDi mit 115 PS (85 kW) mit Sechs-Gang- Handschalter und Frontantrieb hat einen kombinierten Verbrauch von 4,3 bis 4,1 Litern auf 100 km; die 136-PS-Version (100 kW) mit Sieben-Gang-Doppelkupplungsgetriebe braucht im Schnitt 4,8 bis 4,1 Liter. Der stärkere Diesel kann mit Allradantrieb kombiniert werden. 😃🔝
Der Kona ist das erste Fahrzeug, das Hyundai komplett auf die strenge Abgasnorm Euro 6d-Temp umgestellt hat. Die anderen Pkw-Baureihen folgen bis 1. September 2018. 🔝 (ampnet/Sm)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1.3715 %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92906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182121-BD0A-46CB-9A25-A0743CBB31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0835596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90394-2510-4BA3-A9D3-9A1DD5EEE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- 13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874C90-2F19-453A-9B9E-7656728292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75636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7554445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0740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65873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57562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30067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55235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44378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80559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8332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- 2018-07-16 16:00:24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Großpetersdorf und zwar an Bernhard Wukitsch mit Seinem neuen Hyundai ix35 Life 2WD in der lässigen Farbe phantom-black mit 85 kW / 116 PS !
 👍
Wir wünschen unfallfreie Fahrt!
😃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112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- 2018-07-16 00:00:02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i20 (GB) GO Plus bei uns über die Ladentheke: Die stolze Besitzerin Verena freut sich sehr über Ihren neuen Hyundai in der coolen Farbe champion-blue mit 61 kW / 84 PS ! 😄 
Wir wünschen viel Spaß mit dem neuen Weggefährten, abertausende gute Kilometer und vorallem unfallfreie Fahrt!  😎 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28668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137455-978B-462A-8D92-9E59B9F074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0445248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4BB87-F63C-4F42-AC50-80045C89C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- 14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E62136-12BA-4BE2-8A4A-C408F50117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92778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846506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45852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84520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58448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00803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03078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23494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91620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947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- 2018-07-15 16:00:30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Schachendorf und zwar an Familie Jandrisits-Fabsits mit Ihrem neuen Hyundai Ioniq Elektro Style in der coolen Farbe polar-white mit 88 kW / 120 PS !
🤗 
Wir wünschen viel Spaß mit Eurem neuen Weggefährten, abertausende gute Kilometer und vorallem unfallfreie Fahrt!
😋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4194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029E53-2E69-47D3-8FDA-11DA1BC3DC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6042988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97749-BEA4-4884-9620-FEFA618EE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- 1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6FDD8A-923D-47D3-ACF2-AC7CC016D3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5044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731506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54359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03184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87098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60771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47307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96000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294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605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- 2018-07-29 12:00:15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i20 (GB) GO Plus bei uns über die Ladentheke: Familie Gratzl freut sich sehr über Ihren neuen Hyundai in der lässigen Farbe polar-white mit 61 kW / 84 PS !
👍
Wir wünschen viel Spaß mit Eurem neuen Weggefährten, abertausende gute Kilometer und vorallem unfallfreie Fahrt!
😃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268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- 2018-07-28 16:00:30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Familie Mujagic aus Oberwart viel Spaß mit Ihrem neuen Hyundai i30 1,4 CVVT Europe in der lässigen Außenfarbe polar-white mit 72 kW / 99 PS !
😁 
Wir wünschen Ihnen viel Spaß mit Ihrem neuen Weggefährten, abertausende gute Kilometer und vorallem unfallfreie Fahrt!
🤩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202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2E076D-FE57-4C77-9692-6238458EEA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6004105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1E3B2-1279-4DFE-9667-19D4E88A5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- 2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D36020-8FFC-4331-A32A-D11F1F3997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32134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644579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13872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78811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8876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69413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7654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50876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82014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680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- 2018-07-28 12:00:17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Loipersdorf-Kitzladen und zwar an Herrn Oberhofer mit Seinem neuen Hyundai i30 Kombi - PD GO CRDi in der lässigen Farbe stargazing-blue mit 80 kW / 110 PS !
😀
Herr Oberhofer, wir wünschen Ihnen abertausende gute Kilometer und unfallfreie Fahrt mit Ihrem Hyundaii30 Kombi - PD GO CRDi!
😎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35337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511862-9687-463A-901D-93CAC2A38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3287039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357C3-8A9D-43A4-A27D-BFC4850ED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- 3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8D903E-782D-436F-BFFE-B6645C0DE0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22077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2746219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43952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79473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02691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57658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63750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45137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46055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49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- 2018-07-28 08:08:40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3 Generationen Stirling
3 Generationen Land Cruiser
1 Faszination
Wir wünschen Familie Stirling viel Spaß mit Ihrem neuen Toyota Land Cruiser President mit Vollausstattung in der lässigen Außenfarbe mysticschwarz-metallic. 🤗
Dieser gilt nicht nur als elegantestes und innovativstes Modell der Land Cruiser Reihe, sondern auch als neues Mitglied der Familie Stirling, welche seit Anfang an von diesem Modell begeistert ist.
👍👍
Wir hoffen, dass diese Begeisterung auch für folgende Generationen anhalten wird!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5952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2A6560-04C5-422C-B7FE-543BC2E97D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4321231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BCB69-5BEA-4BD1-8464-3068FC215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- 4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6FB8C3-995A-42F1-95E6-410BAA8BE8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27576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2493421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6272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54226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84555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81762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54972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18983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79906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241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- 2018-07-27 16:00:20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Friedberg und zwar an Friedrich Docekal mit Seinem neuen Hyundai Tucson Platin 2,0 CRDi 4WD AT in der lässigen Farbe white-sand mit 136 kW / 185 PS !
😃
Wir wünschen abertausende gute Kilometer und vorallem unfallfreie Fahrt!
🤩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838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- 2018-07-26 16:00:22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Toyota Rav4 2,0 2WD Active mit Designpaket bei uns über die Ladentheke: Die stolze Besitzerin Nikoletta Nagy freut sich sehr über Ihren neuen Toyota in der coolen Farbe pearlrot Met. mit 105 kW / 143 PS !
🚗 
Viel Spaß mit Ihrem neuen Weggefährten!
👍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6930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E07D73-D642-4000-AE41-845D7EDCCE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9930920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23728-F7A2-41A8-AF54-0388E3472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- 5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77DFFF-3AA0-4D6B-B157-D987D024E4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63350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9145218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14063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22177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53624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56899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31758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88295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94014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950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- 2018-07-26 12:00:28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Helga Stocker aus Bad Schönau viel Spaß mit Ihrem neuen Hyundai i20 (GB) GO Plus 1,25 in der coolen Farbe polar-white mit 61 kW / 84 PS !
😀 
Wie immer unfallfreie Fahrt - wir wünschen tolle Erlebnisse mit Ihrem neuen Weggefährten!
😎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112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- 2018-07-25 16:00:46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Svenja Hornbacher aus Sparberegg viel Spaß mit Ihrem neuen Hyundai i20 (GB) GO Plus 1,2 in der lässigen Außenfarbe phantom-black mit 61 kW / 84 PS ! 😁
Wir hoffen Sie werden mit ihrem neuen Fahrzeug viele Kilometer zurücklegen und
schöne Momente erleben!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0137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CAA408-AD52-4218-8E69-6F9BD586BD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743363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38414-AE4B-44FA-BC7A-441D99295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- 6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86B15A-B056-468E-9799-0553434BAF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17870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2145754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14144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3334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78599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98804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63768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57066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2971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91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- 2018-07-25 12:00:07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i30 PD Edition 25 bei uns über die Ladentheke: Familie Oswald freut sich sehr über Ihren neuen Hyundai in der coolen Farbe engine-red mit 73 kW / 100 PS !
 👍
Viel Spaß mit Eurem neuen Weggefährten!
🚗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319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- 2018-07-24 16:00:14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Kottingbrunn und zwar an Gabriele Gmeiner mit Ihrem neuen Dacia Sandero Stepway mit 66 kW / 90 PS !
 🤩
Wir wünschen abertausende gute Kilometer und vorallem unfallfreie Fahrt!
😉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9440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B27D65-A8AE-4656-B2A0-80B24EDB7E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1546817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06904-1850-48F5-81D5-9D55653F2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- 7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6FC125-8E1D-44DB-9124-048E07E832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35778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8412558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7258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4713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8947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49445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97906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71485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86206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113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- 2018-07-21 16:00:38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Trumau und zwar an Familie Pejic mit Ihrem neuen Hyundai Tucson GO 1,7 CRDi MT in der coolen Farbe platinium-silver mit 85 kW / 116 PS !
😃
Wir wünschen viel Spaß mit Eurem neuen Weggefährten, abertausende gute Kilometer und vorallem unfallfreie Fahrt!
😁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6123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4D672D-0E66-4479-BA23-5449F161AA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9202464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18643-F848-40C6-8F91-0572A1E79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- 8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8A0359-BD2C-40BC-9243-7763600E46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84234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3135932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06035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2098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66785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92513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02247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53107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12599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4546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- 2018-07-21 12:00:15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Kona Premium 1,0 T-GDi bei uns über die Ladentheke: Die Besitzer Josef und Gertrude Url freuen sich sehr über Ihren neuen Hyundai in der lässigen Farbe chalk-white mit 88 kW / 120 PS !
🚗
Wir wünschen Euch abertausende gute Kilometer und unfallfreie Fahrt mit Eurem neuen Hyundai!
😊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94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- 2018-07-20 16:00:01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Frau Mag. Wurmbauer aus Vasoldsberg viel Spaß mit Ihrem neuen Toyota Land Cruiser 3,0 AT mit 127 kW / 173 PS !
👍
Wir wünschen unfallfreie Fahrt!
🙂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0649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886ACE-8A87-45F3-903D-142F82D45A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364154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B4695-D92D-48F4-AC62-4F1F1672D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- 9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357C28-5D40-4781-9C89-ED4B0FC9D6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68301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2766693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53536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35286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63723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82227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55887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64659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26577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636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- 2018-07-20 12:00:06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Tucson Platin 1,7 CR bei uns über die Ladentheke: Adolf Kalchbrenner freut sich sehr über Seinen neuen Hyundai in der coolen Farbe phantom-black mit 103 kW / 141 PS !
🤩
Viel Spaß mit dem neuen Weggefährten!
 👍 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758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- 2018-07-19 16:00:11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dem Teamkapitän der Gunners Oberwart, Sebastian Käferle, viel Spaß mit Seinem neuen Hyundai i20 (GB) GO Plus 1,2 in der lässigen Außenfarbe aqua-sparkling mit 61 kW / 84 PS !
😀🏀
Wir wünschen unfallfreie Fahrt und viel Glück in der kommenden Saison!
#autohausfuerst #meinHaendler #meineWerkstatt #gunners #bluewhitegunfire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028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F945C9-E79F-4BBA-A491-56E95A4810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6228909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9AE54-B302-497E-A4E5-ABE4B5018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- 10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5A519C-A1DE-471F-9907-A4BD782002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78883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0002333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8720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01698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68438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31670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88097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52675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45465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3541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- 2018-07-19 13:00:14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Bildein und zwar an Joachim Schmalzl mit Seinem neuen Hyundai ix20 1,4 Europe in der lässigen Farbe phantom-black mit 66 kW / 90 PS !
😀
Joachim Schmalzl, wir wünschen abertausende gute Kilometer und vorallem unfallfreie Fahrt!
😉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268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- 2018-07-19 00:00:04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der Golf- und Thermenregion Stegersbach viel Spaß mit Ihrem neuen Hyundai Tucson Platin 1,7 DCT in der lässigen Außenfarbe micron-grey mit 103 kW / 141 PS !🤗
Wir wünschen viel Spaß, abertausende gute Kilometer und vorallem unfallfreie Fahrt! 😄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85680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70E90F-32BB-470E-87C1-947F0DF905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897340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D3295-EA59-4339-8C6D-5F31E03DF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- 11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993FE7-A3E5-40DF-AD1B-3373EC0B42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26947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5170136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79945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613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55859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55485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08557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05028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35350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29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- 2018-07-18 16:00:32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Mariola Kuch aus Jormannsdorf viel Spaß mit Ihrem neuen Hyundai i30 in der lässigen Außenfarbe aqua-blue mit 73 kW / 100 PS !
👍
Wir wünschen Ihnen viel Spaß mit Ihrem neuen Weggefährten, abertausende gute Kilometer und vorallem unfallfreie Fahrt!
😎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526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- 2018-07-18 13:00:29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Lobmingtal und zwar an Peter Stary mit Seinem neuen Toyota Rav4 2,0 Active in der lässigen Farbe smaragdschwarz-metallic mit 105 kW / 143 PS !
🤩
Peter Stary, wir wünschen abertausende gute Kilometer und vorallem unfallfreie Fahrt!
😁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61460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AFCA74-C1D3-428E-8BD1-4BFAE57823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6300962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5646E-FA4E-44E0-87A3-D5E8B72BA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- 12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1798E7-D982-427F-B527-A580510C4D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99505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2355347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8117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63881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50560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33099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31181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97659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61942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438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- 2018-07-18 00:00:02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i20 (GB) Edition 25 bei uns über die Ladentheke: Die stolze Besitzerin Barbara Schneller freut sich sehr über Ihren neuen Hyundai in der coolen Farbe polar-white mit 55 kW / 75 PS !
🤗
Viel Spaß und unfallfreie Fahrt!
😉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55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- 2018-07-17 16:00:36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Christine Werni aus Hartberg viel Spaß mit Ihrem neuen Toyota Yaris 1,05 5TG Young mit 50 kW / 69 PS !
😎
Wir wünschen Ihnen viel Spaß mit Ihrem neuen Weggefährten, abertausende gute Kilometer und vorallem unfallfreie Fahrt!
 😃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9630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A7E602-6BFD-4A06-8737-1DC75DCBF4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6181377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31BA8-2A2C-490F-A1AA-0DFB1972D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- 13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6D6866-3725-456D-A331-AFAC0FFA4F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12522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525024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44573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39579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05146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07595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22311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98706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79894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714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- 2018-07-17 11:17:01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Hyundai Kona bekommt einen neuen Dieselmotor in zwei Leistungsstufen aus vier Zylindern mit 1,6 Litern Hubraum: Der 1.6 CRDi mit 115 PS (85 kW) mit Sechs-Gang- Handschalter und Frontantrieb hat einen kombinierten Verbrauch von 4,3 bis 4,1 Litern auf 100 km; die 136-PS-Version (100 kW) mit Sieben-Gang-Doppelkupplungsgetriebe braucht im Schnitt 4,8 bis 4,1 Liter. Der stärkere Diesel kann mit Allradantrieb kombiniert werden. 😃🔝
Der Kona ist das erste Fahrzeug, das Hyundai komplett auf die strenge Abgasnorm Euro 6d-Temp umgestellt hat. Die anderen Pkw-Baureihen folgen bis 1. September 2018. 🔝 (ampnet/Sm)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0150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3C6117-45AC-4AAF-AF2A-A0FB10A04E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7963913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CE55B-6ABC-413C-ACB2-7824665BD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- 14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B1C86A-7C7F-46D5-9176-9A41FC7105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94512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8821842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03366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91707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19943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29646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28091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27646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22502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475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- 2018-07-16 16:00:24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Großpetersdorf und zwar an Bernhard Wukitsch mit Seinem neuen Hyundai ix35 Life 2WD in der lässigen Farbe phantom-black mit 85 kW / 116 PS !
 👍
Wir wünschen unfallfreie Fahrt!
😃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410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- 2018-07-16 00:00:02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i20 (GB) GO Plus bei uns über die Ladentheke: Die stolze Besitzerin Verena freut sich sehr über Ihren neuen Hyundai in der coolen Farbe champion-blue mit 61 kW / 84 PS ! 😄 
Wir wünschen viel Spaß mit dem neuen Weggefährten, abertausende gute Kilometer und vorallem unfallfreie Fahrt!  😎 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0050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720F6B-50C1-4396-A5DF-98E367EEB2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42143619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4533A-FFF1-44D6-A038-5508089F5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- 15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3BE968-D3EF-40D2-9259-5CCF8A151E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26913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1069862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80775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49539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8250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4378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12879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31222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14962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140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- 2018-07-15 16:00:30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Schachendorf und zwar an Familie Jandrisits-Fabsits mit Ihrem neuen Hyundai Ioniq Elektro Style in der coolen Farbe polar-white mit 88 kW / 120 PS !
🤗 
Wir wünschen viel Spaß mit Eurem neuen Weggefährten, abertausende gute Kilometer und vorallem unfallfreie Fahrt!
😋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0426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88A870-5BF6-4768-B474-7D1B30B4FA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5004517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09D49-DF4D-47C2-BD4D-3B08EEF79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Postings/Wochentag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C53814-98C9-438C-806E-47CC820285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258314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6578CE-BB2B-4B57-BDFC-F7EEA199EE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5917AC-CB73-43DE-BDB5-B4CC93AFC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7117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D309B-2932-4831-A65A-BEEB8CEFB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Postingtypen (Verteilung)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384DA2-A3AB-4689-B73A-33743A070F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36574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273F0B-8889-4738-80A3-D89BAFCA2D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15315F-A829-42DF-9B7B-30B508CFA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5176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9E9B5-57D2-4437-8B99-292E9477A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Interaktionsrate/Postingtyp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1F149C-BC0D-4D7D-94FB-D5321148D0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254527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2885C6-53D1-4BE2-93B2-4CE169B6AC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132BC1-3439-4018-97A5-152272355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3682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93A5F-FE18-4CF4-8DF4-C69E45C13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Antwortzeit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481A90-E033-40DF-BA1F-5981679424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59483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C7F9BD-CBA4-4A48-878F-F622043DF2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399D13-8815-4086-9C5C-E30DD2C57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2023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D4CC7-6AB5-49E6-8014-F0786DA49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Check Ins | Autohaus Fürst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5C0039-18C4-45BB-92EE-9B58667C6C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63897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686DCB-79D5-48B3-B775-E794C38981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F872F-27F9-461C-A4EB-18203FA57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12187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5762A-8BC5-4E7E-82EF-59E392376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Demographie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179028-80D0-45FF-966D-D97F81E842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95500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4AC48F-A784-46E4-BEAA-39E69D1F43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F8EE53-55BD-4BB2-90F0-C7527001F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8484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3ACED-4A38-4A10-8C5F-6F76FA7CF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Fans Online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96AC28-59F9-4F4C-993D-D64CC5416D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78855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DBBA51-0107-4E0A-BC28-AAC2CB8B8F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854586-6364-40AA-88D3-3AD525F3C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0070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1635</Words>
  <Application>Microsoft Office PowerPoint</Application>
  <PresentationFormat>On-screen Show (4:3)</PresentationFormat>
  <Paragraphs>778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Calibri</vt:lpstr>
      <vt:lpstr>Arial</vt:lpstr>
      <vt:lpstr>quintly_template</vt:lpstr>
      <vt:lpstr>Facebook Page Report</vt:lpstr>
      <vt:lpstr>Wichtigste Werte (KPI's) | Autohaus Fürst</vt:lpstr>
      <vt:lpstr>Fans (Übersicht) | Autohaus Fürst</vt:lpstr>
      <vt:lpstr>Key Metrics Table w. User Post RR | Autohaus Fürst</vt:lpstr>
      <vt:lpstr>Facebook Fans Total | Autohaus Fürst</vt:lpstr>
      <vt:lpstr>Eigene Beiträge (Postings) | Autohaus Fürst - 1 of 14</vt:lpstr>
      <vt:lpstr>Eigene Beiträge (Postings) | Autohaus Fürst - 2 of 14</vt:lpstr>
      <vt:lpstr>Eigene Beiträge (Postings) | Autohaus Fürst - 3 of 14</vt:lpstr>
      <vt:lpstr>Eigene Beiträge (Postings) | Autohaus Fürst - 4 of 14</vt:lpstr>
      <vt:lpstr>Eigene Beiträge (Postings) | Autohaus Fürst - 5 of 14</vt:lpstr>
      <vt:lpstr>Eigene Beiträge (Postings) | Autohaus Fürst - 6 of 14</vt:lpstr>
      <vt:lpstr>Eigene Beiträge (Postings) | Autohaus Fürst - 7 of 14</vt:lpstr>
      <vt:lpstr>Eigene Beiträge (Postings) | Autohaus Fürst - 8 of 14</vt:lpstr>
      <vt:lpstr>Eigene Beiträge (Postings) | Autohaus Fürst - 9 of 14</vt:lpstr>
      <vt:lpstr>Eigene Beiträge (Postings) | Autohaus Fürst - 10 of 14</vt:lpstr>
      <vt:lpstr>Eigene Beiträge (Postings) | Autohaus Fürst - 11 of 14</vt:lpstr>
      <vt:lpstr>Eigene Beiträge (Postings) | Autohaus Fürst - 12 of 14</vt:lpstr>
      <vt:lpstr>Eigene Beiträge (Postings) | Autohaus Fürst - 13 of 14</vt:lpstr>
      <vt:lpstr>Eigene Beiträge (Postings) | Autohaus Fürst - 14 of 14</vt:lpstr>
      <vt:lpstr>Eigene Beiträge (Postings) + Reactions | Autohaus Fürst - 1 of 15</vt:lpstr>
      <vt:lpstr>Eigene Beiträge (Postings) + Reactions | Autohaus Fürst - 2 of 15</vt:lpstr>
      <vt:lpstr>Eigene Beiträge (Postings) + Reactions | Autohaus Fürst - 3 of 15</vt:lpstr>
      <vt:lpstr>Eigene Beiträge (Postings) + Reactions | Autohaus Fürst - 4 of 15</vt:lpstr>
      <vt:lpstr>Eigene Beiträge (Postings) + Reactions | Autohaus Fürst - 5 of 15</vt:lpstr>
      <vt:lpstr>Eigene Beiträge (Postings) + Reactions | Autohaus Fürst - 6 of 15</vt:lpstr>
      <vt:lpstr>Eigene Beiträge (Postings) + Reactions | Autohaus Fürst - 7 of 15</vt:lpstr>
      <vt:lpstr>Eigene Beiträge (Postings) + Reactions | Autohaus Fürst - 8 of 15</vt:lpstr>
      <vt:lpstr>Eigene Beiträge (Postings) + Reactions | Autohaus Fürst - 9 of 15</vt:lpstr>
      <vt:lpstr>Eigene Beiträge (Postings) + Reactions | Autohaus Fürst - 10 of 15</vt:lpstr>
      <vt:lpstr>Eigene Beiträge (Postings) + Reactions | Autohaus Fürst - 11 of 15</vt:lpstr>
      <vt:lpstr>Eigene Beiträge (Postings) + Reactions | Autohaus Fürst - 12 of 15</vt:lpstr>
      <vt:lpstr>Eigene Beiträge (Postings) + Reactions | Autohaus Fürst - 13 of 15</vt:lpstr>
      <vt:lpstr>Eigene Beiträge (Postings) + Reactions | Autohaus Fürst - 14 of 15</vt:lpstr>
      <vt:lpstr>Eigene Beiträge (Postings) + Reactions | Autohaus Fürst - 15 of 15</vt:lpstr>
      <vt:lpstr>Postings/Wochentag | Autohaus Fürst</vt:lpstr>
      <vt:lpstr>Postingtypen (Verteilung) | Autohaus Fürst</vt:lpstr>
      <vt:lpstr>Interaktionsrate/Postingtyp | Autohaus Fürst</vt:lpstr>
      <vt:lpstr>Antwortzeit | Autohaus Fürst</vt:lpstr>
      <vt:lpstr>Facebook Check Ins | Autohaus Fürst</vt:lpstr>
      <vt:lpstr>Fan Demographie | Autohaus Fürst</vt:lpstr>
      <vt:lpstr>Page Fans Online | Autohaus Fürst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Report</dc:title>
  <dc:creator>Administrator</dc:creator>
  <cp:lastModifiedBy>Administrator</cp:lastModifiedBy>
  <cp:revision>1</cp:revision>
  <dcterms:created xsi:type="dcterms:W3CDTF">2018-08-04T06:39:26Z</dcterms:created>
  <dcterms:modified xsi:type="dcterms:W3CDTF">2018-08-04T06:40:32Z</dcterms:modified>
</cp:coreProperties>
</file>