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1653</c:v>
                </c:pt>
                <c:pt idx="1">
                  <c:v>1654</c:v>
                </c:pt>
                <c:pt idx="2">
                  <c:v>1655</c:v>
                </c:pt>
                <c:pt idx="3">
                  <c:v>1656</c:v>
                </c:pt>
                <c:pt idx="4">
                  <c:v>1656</c:v>
                </c:pt>
                <c:pt idx="5">
                  <c:v>1657</c:v>
                </c:pt>
                <c:pt idx="6">
                  <c:v>1657</c:v>
                </c:pt>
                <c:pt idx="7">
                  <c:v>1661</c:v>
                </c:pt>
                <c:pt idx="8">
                  <c:v>1663</c:v>
                </c:pt>
                <c:pt idx="9">
                  <c:v>1664</c:v>
                </c:pt>
                <c:pt idx="10">
                  <c:v>1664</c:v>
                </c:pt>
                <c:pt idx="11">
                  <c:v>1667</c:v>
                </c:pt>
                <c:pt idx="12">
                  <c:v>1670</c:v>
                </c:pt>
                <c:pt idx="13">
                  <c:v>1672</c:v>
                </c:pt>
                <c:pt idx="14">
                  <c:v>1677</c:v>
                </c:pt>
                <c:pt idx="15">
                  <c:v>1677</c:v>
                </c:pt>
                <c:pt idx="16">
                  <c:v>1678</c:v>
                </c:pt>
                <c:pt idx="17">
                  <c:v>1679</c:v>
                </c:pt>
                <c:pt idx="18">
                  <c:v>1679</c:v>
                </c:pt>
                <c:pt idx="19">
                  <c:v>1684</c:v>
                </c:pt>
                <c:pt idx="20">
                  <c:v>1686</c:v>
                </c:pt>
                <c:pt idx="21">
                  <c:v>1692</c:v>
                </c:pt>
                <c:pt idx="22">
                  <c:v>1692</c:v>
                </c:pt>
                <c:pt idx="23">
                  <c:v>1693</c:v>
                </c:pt>
                <c:pt idx="24">
                  <c:v>1698</c:v>
                </c:pt>
                <c:pt idx="25">
                  <c:v>1699</c:v>
                </c:pt>
                <c:pt idx="26">
                  <c:v>1701</c:v>
                </c:pt>
                <c:pt idx="27">
                  <c:v>1701</c:v>
                </c:pt>
                <c:pt idx="28">
                  <c:v>1701</c:v>
                </c:pt>
                <c:pt idx="29">
                  <c:v>1702</c:v>
                </c:pt>
                <c:pt idx="30">
                  <c:v>1703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0F-4C0D-B180-A885A5736A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339784"/>
        <c:axId val="343340112"/>
      </c:lineChart>
      <c:dateAx>
        <c:axId val="343339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40112"/>
        <c:crosses val="autoZero"/>
        <c:auto val="1"/>
        <c:lblOffset val="100"/>
        <c:baseTimeUnit val="days"/>
      </c:dateAx>
      <c:valAx>
        <c:axId val="34334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3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8</c:v>
                </c:pt>
                <c:pt idx="5">
                  <c:v>9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2F-4BF5-999E-DF3BC9E3E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934624"/>
        <c:axId val="231935280"/>
      </c:barChart>
      <c:catAx>
        <c:axId val="23193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35280"/>
        <c:crosses val="autoZero"/>
        <c:auto val="1"/>
        <c:lblAlgn val="ctr"/>
        <c:lblOffset val="100"/>
        <c:noMultiLvlLbl val="0"/>
      </c:catAx>
      <c:valAx>
        <c:axId val="23193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3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7E-4595-8092-321EAC7E0C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7E-4595-8092-321EAC7E0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1953320"/>
        <c:axId val="231944792"/>
      </c:barChart>
      <c:catAx>
        <c:axId val="231953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44792"/>
        <c:crosses val="autoZero"/>
        <c:auto val="1"/>
        <c:lblAlgn val="ctr"/>
        <c:lblOffset val="100"/>
        <c:noMultiLvlLbl val="0"/>
      </c:catAx>
      <c:valAx>
        <c:axId val="23194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53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0.56943905628115998</c:v>
                </c:pt>
                <c:pt idx="1">
                  <c:v>0.82014431127812004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A3-4444-88CC-3D5D4E5C48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949056"/>
        <c:axId val="231947416"/>
      </c:barChart>
      <c:catAx>
        <c:axId val="23194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47416"/>
        <c:crosses val="autoZero"/>
        <c:auto val="1"/>
        <c:lblAlgn val="ctr"/>
        <c:lblOffset val="100"/>
        <c:noMultiLvlLbl val="0"/>
      </c:catAx>
      <c:valAx>
        <c:axId val="23194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4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F8-4AF4-9AFF-56CB893F6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962504"/>
        <c:axId val="231955288"/>
      </c:barChart>
      <c:catAx>
        <c:axId val="23196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55288"/>
        <c:crosses val="autoZero"/>
        <c:auto val="1"/>
        <c:lblAlgn val="ctr"/>
        <c:lblOffset val="100"/>
        <c:noMultiLvlLbl val="0"/>
      </c:catAx>
      <c:valAx>
        <c:axId val="23195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6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208</c:v>
                </c:pt>
                <c:pt idx="1">
                  <c:v>208</c:v>
                </c:pt>
                <c:pt idx="2">
                  <c:v>208</c:v>
                </c:pt>
                <c:pt idx="3">
                  <c:v>208</c:v>
                </c:pt>
                <c:pt idx="4">
                  <c:v>209</c:v>
                </c:pt>
                <c:pt idx="5">
                  <c:v>209</c:v>
                </c:pt>
                <c:pt idx="6">
                  <c:v>210</c:v>
                </c:pt>
                <c:pt idx="7">
                  <c:v>210</c:v>
                </c:pt>
                <c:pt idx="8">
                  <c:v>210</c:v>
                </c:pt>
                <c:pt idx="9">
                  <c:v>211</c:v>
                </c:pt>
                <c:pt idx="10">
                  <c:v>211</c:v>
                </c:pt>
                <c:pt idx="11">
                  <c:v>211</c:v>
                </c:pt>
                <c:pt idx="12">
                  <c:v>211</c:v>
                </c:pt>
                <c:pt idx="13">
                  <c:v>211</c:v>
                </c:pt>
                <c:pt idx="14">
                  <c:v>211</c:v>
                </c:pt>
                <c:pt idx="15">
                  <c:v>211</c:v>
                </c:pt>
                <c:pt idx="16">
                  <c:v>211</c:v>
                </c:pt>
                <c:pt idx="17">
                  <c:v>211</c:v>
                </c:pt>
                <c:pt idx="18">
                  <c:v>211</c:v>
                </c:pt>
                <c:pt idx="19">
                  <c:v>211</c:v>
                </c:pt>
                <c:pt idx="20">
                  <c:v>211</c:v>
                </c:pt>
                <c:pt idx="21">
                  <c:v>211</c:v>
                </c:pt>
                <c:pt idx="22">
                  <c:v>211</c:v>
                </c:pt>
                <c:pt idx="23">
                  <c:v>211</c:v>
                </c:pt>
                <c:pt idx="24">
                  <c:v>211</c:v>
                </c:pt>
                <c:pt idx="25">
                  <c:v>211</c:v>
                </c:pt>
                <c:pt idx="26">
                  <c:v>211</c:v>
                </c:pt>
                <c:pt idx="27">
                  <c:v>211</c:v>
                </c:pt>
                <c:pt idx="28">
                  <c:v>211</c:v>
                </c:pt>
                <c:pt idx="29">
                  <c:v>211</c:v>
                </c:pt>
                <c:pt idx="30">
                  <c:v>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2-4C0A-B72D-F21265705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960208"/>
        <c:axId val="231960536"/>
      </c:lineChart>
      <c:dateAx>
        <c:axId val="231960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60536"/>
        <c:crosses val="autoZero"/>
        <c:auto val="1"/>
        <c:lblOffset val="100"/>
        <c:baseTimeUnit val="days"/>
      </c:dateAx>
      <c:valAx>
        <c:axId val="23196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6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99</c:v>
                </c:pt>
                <c:pt idx="2">
                  <c:v>156</c:v>
                </c:pt>
                <c:pt idx="3">
                  <c:v>158</c:v>
                </c:pt>
                <c:pt idx="4">
                  <c:v>150</c:v>
                </c:pt>
                <c:pt idx="5">
                  <c:v>86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3D-45F9-BF5C-02C56C5394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192</c:v>
                </c:pt>
                <c:pt idx="2">
                  <c:v>207</c:v>
                </c:pt>
                <c:pt idx="3">
                  <c:v>218</c:v>
                </c:pt>
                <c:pt idx="4">
                  <c:v>213</c:v>
                </c:pt>
                <c:pt idx="5">
                  <c:v>110</c:v>
                </c:pt>
                <c:pt idx="6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3D-45F9-BF5C-02C56C539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968408"/>
        <c:axId val="231972344"/>
      </c:barChart>
      <c:catAx>
        <c:axId val="231968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72344"/>
        <c:crosses val="autoZero"/>
        <c:auto val="1"/>
        <c:lblAlgn val="ctr"/>
        <c:lblOffset val="100"/>
        <c:noMultiLvlLbl val="0"/>
      </c:catAx>
      <c:valAx>
        <c:axId val="23197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6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238.4</c:v>
                </c:pt>
                <c:pt idx="1">
                  <c:v>129.13333333333</c:v>
                </c:pt>
                <c:pt idx="2">
                  <c:v>84.4</c:v>
                </c:pt>
                <c:pt idx="3">
                  <c:v>72.366666666667001</c:v>
                </c:pt>
                <c:pt idx="4">
                  <c:v>117.4</c:v>
                </c:pt>
                <c:pt idx="5">
                  <c:v>250.5</c:v>
                </c:pt>
                <c:pt idx="6">
                  <c:v>432.3</c:v>
                </c:pt>
                <c:pt idx="7">
                  <c:v>563.86666666666997</c:v>
                </c:pt>
                <c:pt idx="8">
                  <c:v>670</c:v>
                </c:pt>
                <c:pt idx="9">
                  <c:v>635.54838709677006</c:v>
                </c:pt>
                <c:pt idx="10">
                  <c:v>625.90322580645</c:v>
                </c:pt>
                <c:pt idx="11">
                  <c:v>638</c:v>
                </c:pt>
                <c:pt idx="12">
                  <c:v>711.09677419355</c:v>
                </c:pt>
                <c:pt idx="13">
                  <c:v>682</c:v>
                </c:pt>
                <c:pt idx="14">
                  <c:v>667.19354838710001</c:v>
                </c:pt>
                <c:pt idx="15">
                  <c:v>663.48387096774002</c:v>
                </c:pt>
                <c:pt idx="16">
                  <c:v>677.32258064515997</c:v>
                </c:pt>
                <c:pt idx="17">
                  <c:v>701.19354838710001</c:v>
                </c:pt>
                <c:pt idx="18">
                  <c:v>726.77419354839003</c:v>
                </c:pt>
                <c:pt idx="19">
                  <c:v>761.51612903225998</c:v>
                </c:pt>
                <c:pt idx="20">
                  <c:v>816.54838709677006</c:v>
                </c:pt>
                <c:pt idx="21">
                  <c:v>819.67741935484003</c:v>
                </c:pt>
                <c:pt idx="22">
                  <c:v>688.35483870968005</c:v>
                </c:pt>
                <c:pt idx="23">
                  <c:v>425.93548387097002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F5-4320-ADBE-1C0A927BF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974312"/>
        <c:axId val="231972016"/>
      </c:lineChart>
      <c:catAx>
        <c:axId val="231974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72016"/>
        <c:crosses val="autoZero"/>
        <c:auto val="1"/>
        <c:lblAlgn val="ctr"/>
        <c:lblOffset val="100"/>
        <c:noMultiLvlLbl val="0"/>
      </c:catAx>
      <c:valAx>
        <c:axId val="23197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7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74ED3-7129-4172-AD89-7880245CC7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44D0C9-3FFF-4069-B884-5C13C1DCB6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3086710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9D80E-7B07-4F05-AD22-3DD854BAD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Fürst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3EC84A-F6C9-4F1D-A2FE-46788775F1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330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854191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5133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9406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90590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79918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58688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9253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86742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04380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3677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568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493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6D270-6CC1-45B8-874C-3B72FCD2B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416410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727E6-256D-426C-BAE1-C6199B0D1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F6C71C-ADC3-430B-B54F-9FE2D01EC7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2603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2349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8642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2146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563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5492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739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2042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9556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90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61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A3C63-65F0-4A6F-8491-8E281DEEC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40719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F2780-AE2E-4FB6-8C3F-5A1C022F1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609137-ACFD-466E-9793-46E5FA02F1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2304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362608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32788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23765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01247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1768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89238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1967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7056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00497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4824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277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272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FE9CA-7015-4989-921B-5762D96E5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436716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396B-9F5F-45DE-8F73-A98330607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A0FA39-B7D1-4A4B-A83B-2CEC25A090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3277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93688-E81F-4F51-9A13-A98687BB9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B1432-5AA9-4AB4-91EA-26D9E770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601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01A44-6F42-455A-8FF4-04834DB06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2E854-6C4B-43FB-AC62-E950124DBB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5404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81179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753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1642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0418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654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1633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1660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9104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92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- 2018-07-29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Familie Gratzl freut sich sehr über Ihren neuen Hyundai in der lässigen Farbe polar-white mit 61 kW / 84 PS !
👍
Wir wünschen viel Spaß mit Eurem neuen Weggefährten, abertausende gute Kilometer und vorallem unfallfreie Fahrt!
😃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28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Familie Mujagic aus Oberwart viel Spaß mit Ihrem neuen Hyundai i30 1,4 CVVT Europe in der lässigen Außenfarbe polar-white mit 72 kW / 99 PS !
😁 
Wir wünschen Ihnen viel Spaß mit Ihrem neuen Weggefährten,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045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D47DE-3F01-42F7-BB0A-54963EB16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209149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8D098-24B2-4B04-B8C2-7126C7F6F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46CB29-C96E-4EF7-B6CF-E5ECFB5448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3852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96905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806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2310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5851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5868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4632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1955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5218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3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12:00:17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Loipersdorf-Kitzladen und zwar an Herrn Oberhofer mit Seinem neuen Hyundai i30 Kombi - PD GO CRDi in der lässigen Farbe stargazing-blue mit 80 kW / 110 PS !
😀
Herr Oberhofer, wir wünschen Ihnen abertausende gute Kilometer und unfallfreie Fahrt mit Ihrem Hyundaii30 Kombi - PD GO CRDi!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650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53C49-ED38-4E91-B227-A5DEC6FC1B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67527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35320-F68C-4995-8135-D8C254C69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3285D9-521C-4990-8EF2-0CB728FEF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236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91436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5366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0535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258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9718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0961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560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0594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11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08:08:40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 Generationen Stirling
3 Generationen Land Cruiser
1 Faszination
Wir wünschen Familie Stirling viel Spaß mit Ihrem neuen Toyota Land Cruiser President mit Vollausstattung in der lässigen Außenfarbe mysticschwarz-metallic. 🤗
Dieser gilt nicht nur als elegantestes und innovativstes Modell der Land Cruiser Reihe, sondern auch als neues Mitglied der Familie Stirling, welche seit Anfang an von diesem Modell begeistert ist.
👍👍
Wir hoffen, dass diese Begeisterung auch für folgende Generationen anhalten wird!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422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F6F2C-9777-4640-BC90-43305E5B4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80375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5FF7A-E24C-4AE5-A654-0DBEBC012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4E869E-7288-4048-984B-9D6D0058E4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937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4036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3728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071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1098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3533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055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398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7709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97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- 2018-07-27 16:00:20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Friedberg und zwar an Friedrich Docekal mit Seinem neuen Hyundai Tucson Platin 2,0 CRDi 4WD AT in der lässigen Farbe white-sand mit 136 kW / 185 PS !
😃
Wir wünschen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21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16:00:22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Toyota Rav4 2,0 2WD Active mit Designpaket bei uns über die Ladentheke: Die stolze Besitzerin Nikoletta Nagy freut sich sehr über Ihren neuen Toyota in der coolen Farbe pearlrot Met. mit 105 kW / 143 PS !
🚗 
Viel Spaß mit Ihrem neuen Weggefährten!
👍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22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E5E73-1090-418C-A21A-ED2DF733B0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64574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F3FF7-596E-439E-ACA5-1C653D96A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- 5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6B1104-AAA4-4E44-A3E2-682C925CF7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6810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20593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9377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7824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4530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1765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5198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7945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8893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71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12:00:28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Helga Stocker aus Bad Schönau viel Spaß mit Ihrem neuen Hyundai i20 (GB) GO Plus 1,25 in der coolen Farbe polar-white mit 61 kW / 84 PS !
😀 
Wie immer unfallfreie Fahrt - wir wünschen tolle Erlebnisse mit Ihrem neuen Weggefährten!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82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16:00:46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Svenja Hornbacher aus Sparberegg viel Spaß mit Ihrem neuen Hyundai i20 (GB) GO Plus 1,2 in der lässigen Außenfarbe phantom-black mit 61 kW / 84 PS ! 😁
Wir hoffen Sie werden mit ihrem neuen Fahrzeug viele Kilometer zurücklegen und
schöne Momente erleben!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150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9D021-6038-4A22-8D51-2E6114437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83919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44165-6C66-4180-A6FF-C0C9CE730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- 6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090E01-015C-42E4-B842-D281BD9F3C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4240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27151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457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9118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569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1830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5961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4499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9675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02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12:00:07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i30 PD Edition 25 bei uns über die Ladentheke: Familie Oswald freut sich sehr über Ihren neuen Hyundai in der coolen Farbe engine-red mit 73 kW / 100 PS !
 👍
Viel Spaß mit Eurem neuen Weggefährten!
🚗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17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- 2018-07-24 16:00:14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Kottingbrunn und zwar an Gabriele Gmeiner mit Ihrem neuen Dacia Sandero Stepway mit 66 kW / 90 PS !
 🤩
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522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8BA17-C8A6-47EE-8BDC-97A1427C6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93468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72569-5D08-4D55-911A-EC475773E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- 7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2A1759-7BE3-47DA-9B15-B259A5EFF9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1773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20916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1162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1760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7987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5452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5936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2572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2546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74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16:00:38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Trumau und zwar an Familie Pejic mit Ihrem neuen Hyundai Tucson GO 1,7 CRDi MT in der coolen Farbe platinium-silver mit 85 kW / 116 PS !
😃
Wir wünschen viel Spaß mit Eurem neuen Weggefährten,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74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Kona Premium 1,0 T-GDi bei uns über die Ladentheke: Die Besitzer Josef und Gertrude Url freuen sich sehr über Ihren neuen Hyundai in der lässigen Farbe chalk-white mit 88 kW / 120 PS !
🚗
Wir wünschen Euch abertausende gute Kilometer und unfallfreie Fahrt mit Eurem neuen Hyundai!
😊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082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15A05-673B-4754-9493-8790E1CC8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68314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0F7F4-11CF-42D2-A47D-DABDBBF5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- 8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10CC8A-7DFA-48F2-9C58-4E2ACC574D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2708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97761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46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9800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7530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873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393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0066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3241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00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Frau Mag. Wurmbauer aus Vasoldsberg viel Spaß mit Ihrem neuen Toyota Land Cruiser 3,0 AT mit 127 kW / 173 PS !
👍
Wir wünschen unfallfreie Fahrt!
🙂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81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12:00:06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Tucson Platin 1,7 CR bei uns über die Ladentheke: Adolf Kalchbrenner freut sich sehr über Seinen neuen Hyundai in der coolen Farbe phantom-black mit 103 kW / 141 PS !
🤩
Viel Spaß mit dem neuen Weggefährten!
 👍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056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888CA-14DE-4B49-A642-324330B8B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55242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97EC6-D107-4176-8746-80689422D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- 9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2E64AB-4403-48B4-BC15-91B3A028D9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8616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20401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5787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3915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9015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5006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621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1877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9418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746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16:00:11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dem Teamkapitän der Gunners Oberwart, Sebastian Käferle, viel Spaß mit Seinem neuen Hyundai i20 (GB) GO Plus 1,2 in der lässigen Außenfarbe aqua-sparkling mit 61 kW / 84 PS !
😀🏀
Wir wünschen unfallfreie Fahrt und viel Glück in der kommenden Saison!
#autohausfuerst #meinHaendler #meineWerkstatt #gunners #bluewhitegunfire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25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13:00:14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Bildein und zwar an Joachim Schmalzl mit Seinem neuen Hyundai ix20 1,4 Europe in der lässigen Farbe phantom-black mit 66 kW / 90 PS !
😀
Joachim Schmalzl, 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69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E1538-2014-4D67-B1D1-75237F866C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267868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FD411-1B8D-442D-A390-E37FB1749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- 10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D4F832-5B49-4167-9F95-BD681ADC9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4396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65168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5014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3442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7686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372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9463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8395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471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2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00:00:04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der Golf- und Thermenregion Stegersbach viel Spaß mit Ihrem neuen Hyundai Tucson Platin 1,7 DCT in der lässigen Außenfarbe micron-grey mit 103 kW / 141 PS !🤗
Wir wünschen viel Spaß, abertausende gute Kilometer und vorallem unfallfreie Fahrt!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610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16:00:32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Mariola Kuch aus Jormannsdorf viel Spaß mit Ihrem neuen Hyundai i30 in der lässigen Außenfarbe aqua-blue mit 73 kW / 100 PS !
👍
Wir wünschen Ihnen viel Spaß mit Ihrem neuen Weggefährten, abertausende gute Kilometer und vorallem unfallfreie Fahrt!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975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7DA8C-974D-45F6-BF6B-92C054183F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44023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F7635-4102-48D7-8124-344805C0F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793F8D-4FE3-4344-8D13-DA4FA6C78D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4463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80998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68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951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3220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6246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7263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2661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9909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79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13:00:29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Lobmingtal und zwar an Peter Stary mit Seinem neuen Toyota Rav4 2,0 Active in der lässigen Farbe smaragdschwarz-metallic mit 105 kW / 143 PS !
🤩
Peter Stary, wir wünschen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63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00:00:02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Edition 25 bei uns über die Ladentheke: Die stolze Besitzerin Barbara Schneller freut sich sehr über Ihren neuen Hyundai in der coolen Farbe polar-white mit 55 kW / 75 PS !
🤗
Viel Spaß und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232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CDAB3-5BB6-4B4F-8CD0-AE995036E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85622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ED8CF-CF71-4DBF-89FA-5EC32916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82053F-20F1-4E2C-AB00-BC62D2FD53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3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40835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9686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9398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849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4226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6214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155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258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96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16:00:36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Christine Werni aus Hartberg viel Spaß mit Ihrem neuen Toyota Yaris 1,05 5TG Young mit 50 kW / 69 PS !
😎
Wir wünschen Ihnen viel Spaß mit Ihrem neuen Weggefährten, abertausende gute Kilometer und vorallem unfallfreie Fahrt!
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327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11:17:01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Hyundai Kona bekommt einen neuen Dieselmotor in zwei Leistungsstufen aus vier Zylindern mit 1,6 Litern Hubraum: Der 1.6 CRDi mit 115 PS (85 kW) mit Sechs-Gang- Handschalter und Frontantrieb hat einen kombinierten Verbrauch von 4,3 bis 4,1 Litern auf 100 km; die 136-PS-Version (100 kW) mit Sieben-Gang-Doppelkupplungsgetriebe braucht im Schnitt 4,8 bis 4,1 Liter. Der stärkere Diesel kann mit Allradantrieb kombiniert werden. 😃🔝
Der Kona ist das erste Fahrzeug, das Hyundai komplett auf die strenge Abgasnorm Euro 6d-Temp umgestellt hat. Die anderen Pkw-Baureihen folgen bis 1. September 2018. 🔝 (ampnet/Sm)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776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3E6B3-B040-403D-A93D-92E8262307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20420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F2490-76BB-410A-95F8-6790906C2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50F06A-8F53-48C2-9D58-F0C6659A91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843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91609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3553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4970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3751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1572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0223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939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8257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43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16:00:24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Großpetersdorf und zwar an Bernhard Wukitsch mit Seinem neuen Hyundai ix35 Life 2WD in der lässigen Farbe phantom-black mit 85 kW / 116 PS !
 👍
Wir wünschen unfallfreie Fahrt!
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10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00:00:02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Die stolze Besitzerin Verena freut sich sehr über Ihren neuen Hyundai in der coolen Farbe champion-blue mit 61 kW / 84 PS ! 😄 
Wir wünschen viel Spaß mit dem neuen Weggefährten, abertausende gute Kilometer und vorallem unfallfreie Fahrt!  😎 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581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70A20-B14F-4BE9-97F5-5F4EA9424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162766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387C3-E71B-4545-AA05-42B354776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CFA5F5-24D8-4C41-94F4-B8F0F4CA1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749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8876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026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538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728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4786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7231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999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772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50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- 2018-07-15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Schachendorf und zwar an Familie Jandrisits-Fabsits mit Ihrem neuen Hyundai Ioniq Elektro Style in der coolen Farbe polar-white mit 88 kW / 120 PS !
🤗 
Wir wünschen viel Spaß mit Eurem neuen Weggefährten, abertausende gute Kilometer und vorallem unfallfreie Fahrt!
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64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1194B-83ED-47A3-85A6-1C203F2DA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07482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59E7A-E44D-4AD9-B135-EEFC89759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BF7BD8-4003-48D2-AFDF-4388CD3C00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7763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34618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0780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794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242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1670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598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568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998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56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- 2018-07-29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Familie Gratzl freut sich sehr über Ihren neuen Hyundai in der lässigen Farbe polar-white mit 61 kW / 84 PS !
👍
Wir wünschen viel Spaß mit Eurem neuen Weggefährten, abertausende gute Kilometer und vorallem unfallfreie Fahrt!
😃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38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Familie Mujagic aus Oberwart viel Spaß mit Ihrem neuen Hyundai i30 1,4 CVVT Europe in der lässigen Außenfarbe polar-white mit 72 kW / 99 PS !
😁 
Wir wünschen Ihnen viel Spaß mit Ihrem neuen Weggefährten,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067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97DCC-FD19-4ACA-88EE-754C90EE14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25849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5960A-1D78-44C7-8E22-0390CD421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B519D1-CAB4-49C0-B487-C4C11F0179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154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84792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6437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8822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47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5033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2875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552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9446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249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12:00:17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Loipersdorf-Kitzladen und zwar an Herrn Oberhofer mit Seinem neuen Hyundai i30 Kombi - PD GO CRDi in der lässigen Farbe stargazing-blue mit 80 kW / 110 PS !
😀
Herr Oberhofer, wir wünschen Ihnen abertausende gute Kilometer und unfallfreie Fahrt mit Ihrem Hyundaii30 Kombi - PD GO CRDi!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073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3301C-2ED7-4F52-A9AE-207515C08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87802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DE0CE-D284-4E4A-B934-D85F8C2BF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7725EF-8FEF-4012-984E-4556CBA6CD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4070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1994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5230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972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6224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1841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0698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58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072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97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08:08:40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 Generationen Stirling
3 Generationen Land Cruiser
1 Faszination
Wir wünschen Familie Stirling viel Spaß mit Ihrem neuen Toyota Land Cruiser President mit Vollausstattung in der lässigen Außenfarbe mysticschwarz-metallic. 🤗
Dieser gilt nicht nur als elegantestes und innovativstes Modell der Land Cruiser Reihe, sondern auch als neues Mitglied der Familie Stirling, welche seit Anfang an von diesem Modell begeistert ist.
👍👍
Wir hoffen, dass diese Begeisterung auch für folgende Generationen anhalten wird!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644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281F9-1A61-4FA8-9925-C858AFE16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05254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661CC-1077-49E9-B96E-D78785A18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6CADE3-C94A-44C1-8F7F-D5BC47E5A7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5944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21924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6904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496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8685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7771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917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971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969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7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- 2018-07-27 16:00:20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Friedberg und zwar an Friedrich Docekal mit Seinem neuen Hyundai Tucson Platin 2,0 CRDi 4WD AT in der lässigen Farbe white-sand mit 136 kW / 185 PS !
😃
Wir wünschen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53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16:00:22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Toyota Rav4 2,0 2WD Active mit Designpaket bei uns über die Ladentheke: Die stolze Besitzerin Nikoletta Nagy freut sich sehr über Ihren neuen Toyota in der coolen Farbe pearlrot Met. mit 105 kW / 143 PS !
🚗 
Viel Spaß mit Ihrem neuen Weggefährten!
👍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635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5A2A2-D1A8-41F7-A89A-AFBC2934C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862686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B1386-1BC9-4EC1-BA32-CFB130BEF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2DDE81-F1B1-4572-8E7C-3C7A65F2E6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1739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3560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048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0868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4562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5254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6813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4724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721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76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12:00:28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Helga Stocker aus Bad Schönau viel Spaß mit Ihrem neuen Hyundai i20 (GB) GO Plus 1,25 in der coolen Farbe polar-white mit 61 kW / 84 PS !
😀 
Wie immer unfallfreie Fahrt - wir wünschen tolle Erlebnisse mit Ihrem neuen Weggefährten!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85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16:00:46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Svenja Hornbacher aus Sparberegg viel Spaß mit Ihrem neuen Hyundai i20 (GB) GO Plus 1,2 in der lässigen Außenfarbe phantom-black mit 61 kW / 84 PS ! 😁
Wir hoffen Sie werden mit ihrem neuen Fahrzeug viele Kilometer zurücklegen und
schöne Momente erleben!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352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1031B-0C73-43AE-A03E-F9933BA256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6473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4DE1C-EF60-406C-99F2-FF4ACC71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- 6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00587F-390B-4513-8AA0-79B0D7E17C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8614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67418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8811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924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377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692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9073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701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626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14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12:00:07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i30 PD Edition 25 bei uns über die Ladentheke: Familie Oswald freut sich sehr über Ihren neuen Hyundai in der coolen Farbe engine-red mit 73 kW / 100 PS !
 👍
Viel Spaß mit Eurem neuen Weggefährten!
🚗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3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- 2018-07-24 16:00:14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Kottingbrunn und zwar an Gabriele Gmeiner mit Ihrem neuen Dacia Sandero Stepway mit 66 kW / 90 PS !
 🤩
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864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CF5DB-E0DA-468B-B9B1-B6529ED6B8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582424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50F60-0729-42E9-9AC3-8F23E1451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- 7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D6573E-8714-4754-B2C3-00215B6587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0757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20419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900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503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6018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6057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718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707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114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630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16:00:38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Trumau und zwar an Familie Pejic mit Ihrem neuen Hyundai Tucson GO 1,7 CRDi MT in der coolen Farbe platinium-silver mit 85 kW / 116 PS !
😃
Wir wünschen viel Spaß mit Eurem neuen Weggefährten,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016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1BB01-2558-434F-8961-7E413D41E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296049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48C82-417B-4251-B9DE-B5CCCDB8D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- 8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513A71-950F-4FD2-9157-23D9859885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9929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03258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1362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4470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9562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302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073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3123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1669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39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Kona Premium 1,0 T-GDi bei uns über die Ladentheke: Die Besitzer Josef und Gertrude Url freuen sich sehr über Ihren neuen Hyundai in der lässigen Farbe chalk-white mit 88 kW / 120 PS !
🚗
Wir wünschen Euch abertausende gute Kilometer und unfallfreie Fahrt mit Eurem neuen Hyundai!
😊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1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Frau Mag. Wurmbauer aus Vasoldsberg viel Spaß mit Ihrem neuen Toyota Land Cruiser 3,0 AT mit 127 kW / 173 PS !
👍
Wir wünschen unfallfreie Fahrt!
🙂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522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465AA-5E56-4D4B-8171-C22B1DAC3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298633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A4F31-7486-40B6-8CE2-BB0B0016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- 9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4ED6FA-EE8D-423C-9877-BA377093AC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6904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02779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354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814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436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782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339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0982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868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97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12:00:06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Tucson Platin 1,7 CR bei uns über die Ladentheke: Adolf Kalchbrenner freut sich sehr über Seinen neuen Hyundai in der coolen Farbe phantom-black mit 103 kW / 141 PS !
🤩
Viel Spaß mit dem neuen Weggefährten!
 👍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35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16:00:11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dem Teamkapitän der Gunners Oberwart, Sebastian Käferle, viel Spaß mit Seinem neuen Hyundai i20 (GB) GO Plus 1,2 in der lässigen Außenfarbe aqua-sparkling mit 61 kW / 84 PS !
😀🏀
Wir wünschen unfallfreie Fahrt und viel Glück in der kommenden Saison!
#autohausfuerst #meinHaendler #meineWerkstatt #gunners #bluewhitegunfire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823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6AC0A-4C0F-4A4E-A3AF-F43B0F85B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731485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C2C3C-9E78-4E0B-99AA-711CB99F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- 10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BC3D46-EE87-432F-B636-3FDD33D29F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483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87153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9657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5068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39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8650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812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3638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2874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360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13:00:14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Bildein und zwar an Joachim Schmalzl mit Seinem neuen Hyundai ix20 1,4 Europe in der lässigen Farbe phantom-black mit 66 kW / 90 PS !
😀
Joachim Schmalzl, 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72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00:00:04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der Golf- und Thermenregion Stegersbach viel Spaß mit Ihrem neuen Hyundai Tucson Platin 1,7 DCT in der lässigen Außenfarbe micron-grey mit 103 kW / 141 PS !🤗
Wir wünschen viel Spaß, abertausende gute Kilometer und vorallem unfallfreie Fahrt!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614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BC75F-6BD0-46AC-BEBA-AD952967BB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894169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5C92C-FB15-467C-8D33-35D159992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58D219-1774-440F-AEDE-CF414D11EF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6487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09833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233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566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0414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142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805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7854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598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619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16:00:32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Mariola Kuch aus Jormannsdorf viel Spaß mit Ihrem neuen Hyundai i30 in der lässigen Außenfarbe aqua-blue mit 73 kW / 100 PS !
👍
Wir wünschen Ihnen viel Spaß mit Ihrem neuen Weggefährten, abertausende gute Kilometer und vorallem unfallfreie Fahrt!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27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13:00:29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Lobmingtal und zwar an Peter Stary mit Seinem neuen Toyota Rav4 2,0 Active in der lässigen Farbe smaragdschwarz-metallic mit 105 kW / 143 PS !
🤩
Peter Stary, wir wünschen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975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01506-456A-4C76-9786-C8E82FC7D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56087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F716E-2FB4-4565-B6BE-A2EED0F02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5DE2A6-6F71-4863-BC00-13DD4E951E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4277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0139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316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802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668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2606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1707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383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3822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60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00:00:02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Edition 25 bei uns über die Ladentheke: Die stolze Besitzerin Barbara Schneller freut sich sehr über Ihren neuen Hyundai in der coolen Farbe polar-white mit 55 kW / 75 PS !
🤗
Viel Spaß und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9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16:00:36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Christine Werni aus Hartberg viel Spaß mit Ihrem neuen Toyota Yaris 1,05 5TG Young mit 50 kW / 69 PS !
😎
Wir wünschen Ihnen viel Spaß mit Ihrem neuen Weggefährten, abertausende gute Kilometer und vorallem unfallfreie Fahrt!
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838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B9A52-965E-4661-9389-90E4C6828D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05047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383E1-5ACE-4EB4-B048-284B6A707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6DD45F-4ECD-4AFB-BEA9-58CC61FB2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217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15436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948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618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7854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290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3631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8607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3563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22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11:17:01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Hyundai Kona bekommt einen neuen Dieselmotor in zwei Leistungsstufen aus vier Zylindern mit 1,6 Litern Hubraum: Der 1.6 CRDi mit 115 PS (85 kW) mit Sechs-Gang- Handschalter und Frontantrieb hat einen kombinierten Verbrauch von 4,3 bis 4,1 Litern auf 100 km; die 136-PS-Version (100 kW) mit Sieben-Gang-Doppelkupplungsgetriebe braucht im Schnitt 4,8 bis 4,1 Liter. Der stärkere Diesel kann mit Allradantrieb kombiniert werden. 😃🔝
Der Kona ist das erste Fahrzeug, das Hyundai komplett auf die strenge Abgasnorm Euro 6d-Temp umgestellt hat. Die anderen Pkw-Baureihen folgen bis 1. September 2018. 🔝 (ampnet/Sm)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92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0F1D3-54D4-4108-9CA8-5CEA70D96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123562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90D93-7F36-4E7A-9DB8-F2ED8D899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969709-5AC7-45F6-9DFB-849AD183C9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8568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81278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7263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43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864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2169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0777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1823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6801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01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16:00:24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Großpetersdorf und zwar an Bernhard Wukitsch mit Seinem neuen Hyundai ix35 Life 2WD in der lässigen Farbe phantom-black mit 85 kW / 116 PS !
 👍
Wir wünschen unfallfreie Fahrt!
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71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00:00:02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Die stolze Besitzerin Verena freut sich sehr über Ihren neuen Hyundai in der coolen Farbe champion-blue mit 61 kW / 84 PS ! 😄 
Wir wünschen viel Spaß mit dem neuen Weggefährten, abertausende gute Kilometer und vorallem unfallfreie Fahrt!  😎 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26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FAA56-0977-45EB-8D1C-AB9F8152D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073192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C17FD-C00E-4B9E-A7D9-8F5D13B24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2BA7CB-3A3C-40D3-8BB7-093608D1CA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7001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61313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233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1184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0368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2755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084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8433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132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97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- 2018-07-15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Schachendorf und zwar an Familie Jandrisits-Fabsits mit Ihrem neuen Hyundai Ioniq Elektro Style in der coolen Farbe polar-white mit 88 kW / 120 PS !
🤗 
Wir wünschen viel Spaß mit Eurem neuen Weggefährten, abertausende gute Kilometer und vorallem unfallfreie Fahrt!
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477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2D6AD-9094-432F-9722-5870F4D19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48218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A282-2CA2-40FB-8BD1-A74EB3EB8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CC0133-CF3A-4B98-A5A9-5E2B706F19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5776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5E8804-2E7F-4E08-8731-6D8572A3E3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D032A-4B48-453A-A4B4-BB005F6D1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7071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F59B4-062D-4197-9C58-126FC71E1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E15FDB-5CC4-45B6-826F-15B1F5E271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1960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774B8-07B6-4BE0-949E-EF757539C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81967-2055-4936-9B37-2D5562A6D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4365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ABFBD-48F0-4701-9C0E-95F18943A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9DFD4A-04B6-45AF-B2B6-89001F0F2D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2241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670BE-6C94-4783-8327-21D5FD8D18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6F6DA-D4F1-4577-A1F2-51D5946C1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5984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8129-27B7-4A04-A78E-66852C70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4296DE-BBD9-471E-BE96-30B70A29BF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3212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1BC36-BB56-4C86-BA8E-A7D239AE3A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23FAE-106D-441A-8992-921A858A3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7649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40C85-5D2D-44DD-BA19-DE9CA8CF9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Check Ins | Autohaus Fürst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DA3CA1-D1FB-4EF6-956A-0D4CB513CA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0463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48699-C999-4595-978F-8D48A46A6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E1F16-E640-4B5C-A8E6-5E4357F57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602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FD021-DC53-48A4-B88E-4FE8B291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9D33C6-D9C0-45B4-AE4E-D9BD4F77C2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68699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856FD-D6E5-419C-9DB8-7799534C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4A02E-B853-4100-89F3-98FA5F3E5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1118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25375-FD00-4A58-9B45-F9794988B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33AD76-C705-487C-8DD0-AC3C65CE28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5974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772F0-803C-48B5-9819-2C27C7A85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4EEBB-4813-4D89-BABF-81FE3298D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694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1635</Words>
  <Application>Microsoft Office PowerPoint</Application>
  <PresentationFormat>On-screen Show (4:3)</PresentationFormat>
  <Paragraphs>778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Calibri</vt:lpstr>
      <vt:lpstr>Arial</vt:lpstr>
      <vt:lpstr>quintly_template</vt:lpstr>
      <vt:lpstr>Facebook Page Report</vt:lpstr>
      <vt:lpstr>Wichtigste Werte (KPI's) | Autohaus Fürst</vt:lpstr>
      <vt:lpstr>Fans (Übersicht) | Autohaus Fürst</vt:lpstr>
      <vt:lpstr>Key Metrics Table w. User Post RR | Autohaus Fürst</vt:lpstr>
      <vt:lpstr>Facebook Fans Total | Autohaus Fürst</vt:lpstr>
      <vt:lpstr>Eigene Beiträge (Postings) | Autohaus Fürst - 1 of 14</vt:lpstr>
      <vt:lpstr>Eigene Beiträge (Postings) | Autohaus Fürst - 2 of 14</vt:lpstr>
      <vt:lpstr>Eigene Beiträge (Postings) | Autohaus Fürst - 3 of 14</vt:lpstr>
      <vt:lpstr>Eigene Beiträge (Postings) | Autohaus Fürst - 4 of 14</vt:lpstr>
      <vt:lpstr>Eigene Beiträge (Postings) | Autohaus Fürst - 5 of 14</vt:lpstr>
      <vt:lpstr>Eigene Beiträge (Postings) | Autohaus Fürst - 6 of 14</vt:lpstr>
      <vt:lpstr>Eigene Beiträge (Postings) | Autohaus Fürst - 7 of 14</vt:lpstr>
      <vt:lpstr>Eigene Beiträge (Postings) | Autohaus Fürst - 8 of 14</vt:lpstr>
      <vt:lpstr>Eigene Beiträge (Postings) | Autohaus Fürst - 9 of 14</vt:lpstr>
      <vt:lpstr>Eigene Beiträge (Postings) | Autohaus Fürst - 10 of 14</vt:lpstr>
      <vt:lpstr>Eigene Beiträge (Postings) | Autohaus Fürst - 11 of 14</vt:lpstr>
      <vt:lpstr>Eigene Beiträge (Postings) | Autohaus Fürst - 12 of 14</vt:lpstr>
      <vt:lpstr>Eigene Beiträge (Postings) | Autohaus Fürst - 13 of 14</vt:lpstr>
      <vt:lpstr>Eigene Beiträge (Postings) | Autohaus Fürst - 14 of 14</vt:lpstr>
      <vt:lpstr>Eigene Beiträge (Postings) + Reactions | Autohaus Fürst - 1 of 15</vt:lpstr>
      <vt:lpstr>Eigene Beiträge (Postings) + Reactions | Autohaus Fürst - 2 of 15</vt:lpstr>
      <vt:lpstr>Eigene Beiträge (Postings) + Reactions | Autohaus Fürst - 3 of 15</vt:lpstr>
      <vt:lpstr>Eigene Beiträge (Postings) + Reactions | Autohaus Fürst - 4 of 15</vt:lpstr>
      <vt:lpstr>Eigene Beiträge (Postings) + Reactions | Autohaus Fürst - 5 of 15</vt:lpstr>
      <vt:lpstr>Eigene Beiträge (Postings) + Reactions | Autohaus Fürst - 6 of 15</vt:lpstr>
      <vt:lpstr>Eigene Beiträge (Postings) + Reactions | Autohaus Fürst - 7 of 15</vt:lpstr>
      <vt:lpstr>Eigene Beiträge (Postings) + Reactions | Autohaus Fürst - 8 of 15</vt:lpstr>
      <vt:lpstr>Eigene Beiträge (Postings) + Reactions | Autohaus Fürst - 9 of 15</vt:lpstr>
      <vt:lpstr>Eigene Beiträge (Postings) + Reactions | Autohaus Fürst - 10 of 15</vt:lpstr>
      <vt:lpstr>Eigene Beiträge (Postings) + Reactions | Autohaus Fürst - 11 of 15</vt:lpstr>
      <vt:lpstr>Eigene Beiträge (Postings) + Reactions | Autohaus Fürst - 12 of 15</vt:lpstr>
      <vt:lpstr>Eigene Beiträge (Postings) + Reactions | Autohaus Fürst - 13 of 15</vt:lpstr>
      <vt:lpstr>Eigene Beiträge (Postings) + Reactions | Autohaus Fürst - 14 of 15</vt:lpstr>
      <vt:lpstr>Eigene Beiträge (Postings) + Reactions | Autohaus Fürst - 15 of 15</vt:lpstr>
      <vt:lpstr>Postings/Wochentag | Autohaus Fürst</vt:lpstr>
      <vt:lpstr>Postingtypen (Verteilung) | Autohaus Fürst</vt:lpstr>
      <vt:lpstr>Interaktionsrate/Postingtyp | Autohaus Fürst</vt:lpstr>
      <vt:lpstr>Antwortzeit | Autohaus Fürst</vt:lpstr>
      <vt:lpstr>Facebook Check Ins | Autohaus Fürst</vt:lpstr>
      <vt:lpstr>Fan Demographie | Autohaus Fürst</vt:lpstr>
      <vt:lpstr>Page Fans Online | Autohaus Fürst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2018-08-04T06:38:15Z</dcterms:created>
  <dcterms:modified xsi:type="dcterms:W3CDTF">2018-08-04T06:39:22Z</dcterms:modified>
</cp:coreProperties>
</file>