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5" r:id="rId48"/>
    <p:sldId id="306" r:id="rId49"/>
    <p:sldId id="307" r:id="rId50"/>
    <p:sldId id="309" r:id="rId51"/>
    <p:sldId id="310" r:id="rId52"/>
    <p:sldId id="311" r:id="rId53"/>
    <p:sldId id="312"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1456</c:v>
                </c:pt>
                <c:pt idx="1">
                  <c:v>1456</c:v>
                </c:pt>
                <c:pt idx="2">
                  <c:v>1456</c:v>
                </c:pt>
                <c:pt idx="3">
                  <c:v>1456</c:v>
                </c:pt>
                <c:pt idx="4">
                  <c:v>1455</c:v>
                </c:pt>
                <c:pt idx="5">
                  <c:v>1455</c:v>
                </c:pt>
                <c:pt idx="6">
                  <c:v>1455</c:v>
                </c:pt>
                <c:pt idx="7">
                  <c:v>1456</c:v>
                </c:pt>
                <c:pt idx="8">
                  <c:v>1459</c:v>
                </c:pt>
                <c:pt idx="9">
                  <c:v>1461</c:v>
                </c:pt>
                <c:pt idx="10">
                  <c:v>1462</c:v>
                </c:pt>
                <c:pt idx="11">
                  <c:v>1464</c:v>
                </c:pt>
                <c:pt idx="12">
                  <c:v>1465</c:v>
                </c:pt>
                <c:pt idx="13">
                  <c:v>1467</c:v>
                </c:pt>
                <c:pt idx="14">
                  <c:v>1467</c:v>
                </c:pt>
                <c:pt idx="15">
                  <c:v>1466</c:v>
                </c:pt>
                <c:pt idx="16">
                  <c:v>1466</c:v>
                </c:pt>
                <c:pt idx="17">
                  <c:v>1466</c:v>
                </c:pt>
                <c:pt idx="18">
                  <c:v>1466</c:v>
                </c:pt>
                <c:pt idx="19">
                  <c:v>1468</c:v>
                </c:pt>
                <c:pt idx="20">
                  <c:v>1470</c:v>
                </c:pt>
                <c:pt idx="21">
                  <c:v>1470</c:v>
                </c:pt>
                <c:pt idx="22">
                  <c:v>1469</c:v>
                </c:pt>
                <c:pt idx="23">
                  <c:v>1469</c:v>
                </c:pt>
                <c:pt idx="24">
                  <c:v>1469</c:v>
                </c:pt>
                <c:pt idx="25">
                  <c:v>1471</c:v>
                </c:pt>
                <c:pt idx="26">
                  <c:v>1472</c:v>
                </c:pt>
                <c:pt idx="27">
                  <c:v>1471</c:v>
                </c:pt>
                <c:pt idx="28">
                  <c:v>1471</c:v>
                </c:pt>
                <c:pt idx="29">
                  <c:v>1471</c:v>
                </c:pt>
                <c:pt idx="30">
                  <c:v>1473</c:v>
                </c:pt>
              </c:numCache>
            </c:numRef>
          </c:val>
          <c:smooth val="0"/>
          <c:extLst>
            <c:ext xmlns:c16="http://schemas.microsoft.com/office/drawing/2014/chart" uri="{C3380CC4-5D6E-409C-BE32-E72D297353CC}">
              <c16:uniqueId val="{00000000-02E1-419D-A1BA-FF6C24426B57}"/>
            </c:ext>
          </c:extLst>
        </c:ser>
        <c:dLbls>
          <c:showLegendKey val="0"/>
          <c:showVal val="0"/>
          <c:showCatName val="0"/>
          <c:showSerName val="0"/>
          <c:showPercent val="0"/>
          <c:showBubbleSize val="0"/>
        </c:dLbls>
        <c:smooth val="0"/>
        <c:axId val="353549016"/>
        <c:axId val="353550000"/>
      </c:lineChart>
      <c:dateAx>
        <c:axId val="353549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50000"/>
        <c:crosses val="autoZero"/>
        <c:auto val="1"/>
        <c:lblOffset val="100"/>
        <c:baseTimeUnit val="days"/>
      </c:dateAx>
      <c:valAx>
        <c:axId val="35355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4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0</c:v>
                </c:pt>
                <c:pt idx="5">
                  <c:v>0</c:v>
                </c:pt>
                <c:pt idx="6">
                  <c:v>-1</c:v>
                </c:pt>
                <c:pt idx="7">
                  <c:v>1</c:v>
                </c:pt>
                <c:pt idx="8">
                  <c:v>3</c:v>
                </c:pt>
                <c:pt idx="9">
                  <c:v>1</c:v>
                </c:pt>
                <c:pt idx="10">
                  <c:v>2</c:v>
                </c:pt>
                <c:pt idx="11">
                  <c:v>0</c:v>
                </c:pt>
                <c:pt idx="12">
                  <c:v>2</c:v>
                </c:pt>
                <c:pt idx="13">
                  <c:v>3</c:v>
                </c:pt>
                <c:pt idx="14">
                  <c:v>0</c:v>
                </c:pt>
                <c:pt idx="15">
                  <c:v>0</c:v>
                </c:pt>
                <c:pt idx="16">
                  <c:v>-1</c:v>
                </c:pt>
                <c:pt idx="17">
                  <c:v>0</c:v>
                </c:pt>
                <c:pt idx="18">
                  <c:v>0</c:v>
                </c:pt>
                <c:pt idx="19">
                  <c:v>1</c:v>
                </c:pt>
                <c:pt idx="20">
                  <c:v>2</c:v>
                </c:pt>
                <c:pt idx="21">
                  <c:v>1</c:v>
                </c:pt>
                <c:pt idx="22">
                  <c:v>-1</c:v>
                </c:pt>
                <c:pt idx="23">
                  <c:v>0</c:v>
                </c:pt>
                <c:pt idx="24">
                  <c:v>0</c:v>
                </c:pt>
                <c:pt idx="25">
                  <c:v>1</c:v>
                </c:pt>
                <c:pt idx="26">
                  <c:v>1</c:v>
                </c:pt>
                <c:pt idx="27">
                  <c:v>0</c:v>
                </c:pt>
                <c:pt idx="28">
                  <c:v>0</c:v>
                </c:pt>
                <c:pt idx="29">
                  <c:v>0</c:v>
                </c:pt>
                <c:pt idx="30">
                  <c:v>1</c:v>
                </c:pt>
              </c:numCache>
            </c:numRef>
          </c:val>
          <c:smooth val="0"/>
          <c:extLst>
            <c:ext xmlns:c16="http://schemas.microsoft.com/office/drawing/2014/chart" uri="{C3380CC4-5D6E-409C-BE32-E72D297353CC}">
              <c16:uniqueId val="{00000000-19FA-495C-888A-732E600E4167}"/>
            </c:ext>
          </c:extLst>
        </c:ser>
        <c:dLbls>
          <c:showLegendKey val="0"/>
          <c:showVal val="0"/>
          <c:showCatName val="0"/>
          <c:showSerName val="0"/>
          <c:showPercent val="0"/>
          <c:showBubbleSize val="0"/>
        </c:dLbls>
        <c:smooth val="0"/>
        <c:axId val="152056248"/>
        <c:axId val="152058544"/>
      </c:lineChart>
      <c:dateAx>
        <c:axId val="152056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058544"/>
        <c:crosses val="autoZero"/>
        <c:auto val="1"/>
        <c:lblOffset val="100"/>
        <c:baseTimeUnit val="days"/>
      </c:dateAx>
      <c:valAx>
        <c:axId val="15205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05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0</c:v>
                </c:pt>
                <c:pt idx="5">
                  <c:v>0</c:v>
                </c:pt>
                <c:pt idx="6">
                  <c:v>0</c:v>
                </c:pt>
                <c:pt idx="7">
                  <c:v>0</c:v>
                </c:pt>
                <c:pt idx="8">
                  <c:v>2</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1</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0-5A1F-4E6D-8C9E-E11E984C3992}"/>
            </c:ext>
          </c:extLst>
        </c:ser>
        <c:dLbls>
          <c:showLegendKey val="0"/>
          <c:showVal val="0"/>
          <c:showCatName val="0"/>
          <c:showSerName val="0"/>
          <c:showPercent val="0"/>
          <c:showBubbleSize val="0"/>
        </c:dLbls>
        <c:smooth val="0"/>
        <c:axId val="287087664"/>
        <c:axId val="287091928"/>
      </c:lineChart>
      <c:dateAx>
        <c:axId val="287087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91928"/>
        <c:crosses val="autoZero"/>
        <c:auto val="1"/>
        <c:lblOffset val="100"/>
        <c:baseTimeUnit val="days"/>
      </c:dateAx>
      <c:valAx>
        <c:axId val="28709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8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6</c:v>
                </c:pt>
                <c:pt idx="2">
                  <c:v>6</c:v>
                </c:pt>
                <c:pt idx="3">
                  <c:v>2</c:v>
                </c:pt>
                <c:pt idx="4">
                  <c:v>4</c:v>
                </c:pt>
                <c:pt idx="5">
                  <c:v>1</c:v>
                </c:pt>
                <c:pt idx="6">
                  <c:v>0</c:v>
                </c:pt>
              </c:numCache>
            </c:numRef>
          </c:val>
          <c:extLst>
            <c:ext xmlns:c16="http://schemas.microsoft.com/office/drawing/2014/chart" uri="{C3380CC4-5D6E-409C-BE32-E72D297353CC}">
              <c16:uniqueId val="{00000000-358B-40AE-AB8F-C65A1A263CA3}"/>
            </c:ext>
          </c:extLst>
        </c:ser>
        <c:dLbls>
          <c:showLegendKey val="0"/>
          <c:showVal val="0"/>
          <c:showCatName val="0"/>
          <c:showSerName val="0"/>
          <c:showPercent val="0"/>
          <c:showBubbleSize val="0"/>
        </c:dLbls>
        <c:gapWidth val="219"/>
        <c:overlap val="-27"/>
        <c:axId val="226656528"/>
        <c:axId val="226658168"/>
      </c:barChart>
      <c:catAx>
        <c:axId val="22665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58168"/>
        <c:crosses val="autoZero"/>
        <c:auto val="1"/>
        <c:lblAlgn val="ctr"/>
        <c:lblOffset val="100"/>
        <c:noMultiLvlLbl val="0"/>
      </c:catAx>
      <c:valAx>
        <c:axId val="22665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5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1.0989010989011001</c:v>
                </c:pt>
                <c:pt idx="3">
                  <c:v>0.41208791208791001</c:v>
                </c:pt>
                <c:pt idx="4">
                  <c:v>0</c:v>
                </c:pt>
                <c:pt idx="5">
                  <c:v>2.1634615384615001</c:v>
                </c:pt>
                <c:pt idx="6">
                  <c:v>0</c:v>
                </c:pt>
                <c:pt idx="7">
                  <c:v>0</c:v>
                </c:pt>
                <c:pt idx="8">
                  <c:v>0</c:v>
                </c:pt>
                <c:pt idx="9">
                  <c:v>0.95956134338587995</c:v>
                </c:pt>
                <c:pt idx="10">
                  <c:v>1.5058179329226999</c:v>
                </c:pt>
                <c:pt idx="11">
                  <c:v>1.2311901504788001</c:v>
                </c:pt>
                <c:pt idx="12">
                  <c:v>0</c:v>
                </c:pt>
                <c:pt idx="13">
                  <c:v>0</c:v>
                </c:pt>
                <c:pt idx="14">
                  <c:v>0</c:v>
                </c:pt>
                <c:pt idx="15">
                  <c:v>0</c:v>
                </c:pt>
                <c:pt idx="16">
                  <c:v>0.61391541609822997</c:v>
                </c:pt>
                <c:pt idx="17">
                  <c:v>0</c:v>
                </c:pt>
                <c:pt idx="18">
                  <c:v>0.68212824010913997</c:v>
                </c:pt>
                <c:pt idx="19">
                  <c:v>3.7517053206002999</c:v>
                </c:pt>
                <c:pt idx="20">
                  <c:v>0.40871934604905003</c:v>
                </c:pt>
                <c:pt idx="21">
                  <c:v>0</c:v>
                </c:pt>
                <c:pt idx="22">
                  <c:v>0</c:v>
                </c:pt>
                <c:pt idx="23">
                  <c:v>1.9741320626276</c:v>
                </c:pt>
                <c:pt idx="24">
                  <c:v>0</c:v>
                </c:pt>
                <c:pt idx="25">
                  <c:v>0</c:v>
                </c:pt>
                <c:pt idx="26">
                  <c:v>1.0204081632652999</c:v>
                </c:pt>
                <c:pt idx="27">
                  <c:v>0</c:v>
                </c:pt>
                <c:pt idx="28">
                  <c:v>0</c:v>
                </c:pt>
                <c:pt idx="29">
                  <c:v>0</c:v>
                </c:pt>
                <c:pt idx="30">
                  <c:v>0</c:v>
                </c:pt>
              </c:numCache>
            </c:numRef>
          </c:val>
          <c:smooth val="0"/>
          <c:extLst>
            <c:ext xmlns:c16="http://schemas.microsoft.com/office/drawing/2014/chart" uri="{C3380CC4-5D6E-409C-BE32-E72D297353CC}">
              <c16:uniqueId val="{00000000-143E-4F27-98B5-30782264F7AC}"/>
            </c:ext>
          </c:extLst>
        </c:ser>
        <c:dLbls>
          <c:showLegendKey val="0"/>
          <c:showVal val="0"/>
          <c:showCatName val="0"/>
          <c:showSerName val="0"/>
          <c:showPercent val="0"/>
          <c:showBubbleSize val="0"/>
        </c:dLbls>
        <c:smooth val="0"/>
        <c:axId val="226668664"/>
        <c:axId val="226663744"/>
      </c:lineChart>
      <c:dateAx>
        <c:axId val="226668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63744"/>
        <c:crosses val="autoZero"/>
        <c:auto val="1"/>
        <c:lblOffset val="100"/>
        <c:baseTimeUnit val="days"/>
      </c:dateAx>
      <c:valAx>
        <c:axId val="22666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6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19</c:v>
                </c:pt>
              </c:numCache>
            </c:numRef>
          </c:val>
          <c:extLst>
            <c:ext xmlns:c16="http://schemas.microsoft.com/office/drawing/2014/chart" uri="{C3380CC4-5D6E-409C-BE32-E72D297353CC}">
              <c16:uniqueId val="{00000000-AE47-4BAC-AF59-EA1A06985CE4}"/>
            </c:ext>
          </c:extLst>
        </c:ser>
        <c:dLbls>
          <c:showLegendKey val="0"/>
          <c:showVal val="0"/>
          <c:showCatName val="0"/>
          <c:showSerName val="0"/>
          <c:showPercent val="0"/>
          <c:showBubbleSize val="0"/>
        </c:dLbls>
        <c:gapWidth val="150"/>
        <c:overlap val="100"/>
        <c:axId val="226671288"/>
        <c:axId val="226661448"/>
      </c:barChart>
      <c:catAx>
        <c:axId val="226671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61448"/>
        <c:crosses val="autoZero"/>
        <c:auto val="1"/>
        <c:lblAlgn val="ctr"/>
        <c:lblOffset val="100"/>
        <c:noMultiLvlLbl val="0"/>
      </c:catAx>
      <c:valAx>
        <c:axId val="226661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7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1.1413910738227</c:v>
                </c:pt>
              </c:numCache>
            </c:numRef>
          </c:val>
          <c:extLst>
            <c:ext xmlns:c16="http://schemas.microsoft.com/office/drawing/2014/chart" uri="{C3380CC4-5D6E-409C-BE32-E72D297353CC}">
              <c16:uniqueId val="{00000000-1932-4A7B-93EB-1877D29A9BAD}"/>
            </c:ext>
          </c:extLst>
        </c:ser>
        <c:dLbls>
          <c:showLegendKey val="0"/>
          <c:showVal val="0"/>
          <c:showCatName val="0"/>
          <c:showSerName val="0"/>
          <c:showPercent val="0"/>
          <c:showBubbleSize val="0"/>
        </c:dLbls>
        <c:gapWidth val="219"/>
        <c:overlap val="-27"/>
        <c:axId val="226664728"/>
        <c:axId val="226666040"/>
      </c:barChart>
      <c:catAx>
        <c:axId val="22666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66040"/>
        <c:crosses val="autoZero"/>
        <c:auto val="1"/>
        <c:lblAlgn val="ctr"/>
        <c:lblOffset val="100"/>
        <c:noMultiLvlLbl val="0"/>
      </c:catAx>
      <c:valAx>
        <c:axId val="22666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6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8B5-4783-9F8D-322B7C148ABC}"/>
            </c:ext>
          </c:extLst>
        </c:ser>
        <c:dLbls>
          <c:showLegendKey val="0"/>
          <c:showVal val="0"/>
          <c:showCatName val="0"/>
          <c:showSerName val="0"/>
          <c:showPercent val="0"/>
          <c:showBubbleSize val="0"/>
        </c:dLbls>
        <c:gapWidth val="219"/>
        <c:overlap val="-27"/>
        <c:axId val="226679160"/>
        <c:axId val="226681128"/>
      </c:barChart>
      <c:catAx>
        <c:axId val="226679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81128"/>
        <c:crosses val="autoZero"/>
        <c:auto val="1"/>
        <c:lblAlgn val="ctr"/>
        <c:lblOffset val="100"/>
        <c:noMultiLvlLbl val="0"/>
      </c:catAx>
      <c:valAx>
        <c:axId val="226681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7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293</c:v>
                </c:pt>
                <c:pt idx="1">
                  <c:v>293</c:v>
                </c:pt>
                <c:pt idx="2">
                  <c:v>294</c:v>
                </c:pt>
                <c:pt idx="3">
                  <c:v>295</c:v>
                </c:pt>
                <c:pt idx="4">
                  <c:v>295</c:v>
                </c:pt>
                <c:pt idx="5">
                  <c:v>296</c:v>
                </c:pt>
                <c:pt idx="6">
                  <c:v>296</c:v>
                </c:pt>
                <c:pt idx="7">
                  <c:v>296</c:v>
                </c:pt>
                <c:pt idx="8">
                  <c:v>296</c:v>
                </c:pt>
                <c:pt idx="9">
                  <c:v>297</c:v>
                </c:pt>
                <c:pt idx="10">
                  <c:v>298</c:v>
                </c:pt>
                <c:pt idx="11">
                  <c:v>300</c:v>
                </c:pt>
                <c:pt idx="12">
                  <c:v>300</c:v>
                </c:pt>
                <c:pt idx="13">
                  <c:v>300</c:v>
                </c:pt>
                <c:pt idx="14">
                  <c:v>300</c:v>
                </c:pt>
                <c:pt idx="15">
                  <c:v>300</c:v>
                </c:pt>
                <c:pt idx="16">
                  <c:v>301</c:v>
                </c:pt>
                <c:pt idx="17">
                  <c:v>301</c:v>
                </c:pt>
                <c:pt idx="18">
                  <c:v>302</c:v>
                </c:pt>
                <c:pt idx="19">
                  <c:v>302</c:v>
                </c:pt>
                <c:pt idx="20">
                  <c:v>303</c:v>
                </c:pt>
                <c:pt idx="21">
                  <c:v>303</c:v>
                </c:pt>
                <c:pt idx="22">
                  <c:v>303</c:v>
                </c:pt>
                <c:pt idx="23">
                  <c:v>303</c:v>
                </c:pt>
                <c:pt idx="24">
                  <c:v>303</c:v>
                </c:pt>
                <c:pt idx="25">
                  <c:v>303</c:v>
                </c:pt>
                <c:pt idx="26">
                  <c:v>303</c:v>
                </c:pt>
                <c:pt idx="27">
                  <c:v>303</c:v>
                </c:pt>
                <c:pt idx="28">
                  <c:v>303</c:v>
                </c:pt>
                <c:pt idx="29">
                  <c:v>303</c:v>
                </c:pt>
                <c:pt idx="30">
                  <c:v>303</c:v>
                </c:pt>
              </c:numCache>
            </c:numRef>
          </c:val>
          <c:smooth val="0"/>
          <c:extLst>
            <c:ext xmlns:c16="http://schemas.microsoft.com/office/drawing/2014/chart" uri="{C3380CC4-5D6E-409C-BE32-E72D297353CC}">
              <c16:uniqueId val="{00000000-F925-422A-AC04-297E29926254}"/>
            </c:ext>
          </c:extLst>
        </c:ser>
        <c:dLbls>
          <c:showLegendKey val="0"/>
          <c:showVal val="0"/>
          <c:showCatName val="0"/>
          <c:showSerName val="0"/>
          <c:showPercent val="0"/>
          <c:showBubbleSize val="0"/>
        </c:dLbls>
        <c:smooth val="0"/>
        <c:axId val="226679488"/>
        <c:axId val="226671944"/>
      </c:lineChart>
      <c:dateAx>
        <c:axId val="226679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71944"/>
        <c:crosses val="autoZero"/>
        <c:auto val="1"/>
        <c:lblOffset val="100"/>
        <c:baseTimeUnit val="days"/>
      </c:dateAx>
      <c:valAx>
        <c:axId val="22667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7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c:v>
                </c:pt>
                <c:pt idx="1">
                  <c:v>61</c:v>
                </c:pt>
                <c:pt idx="2">
                  <c:v>150</c:v>
                </c:pt>
                <c:pt idx="3">
                  <c:v>165</c:v>
                </c:pt>
                <c:pt idx="4">
                  <c:v>127</c:v>
                </c:pt>
                <c:pt idx="5">
                  <c:v>57</c:v>
                </c:pt>
                <c:pt idx="6">
                  <c:v>22</c:v>
                </c:pt>
              </c:numCache>
            </c:numRef>
          </c:val>
          <c:extLst>
            <c:ext xmlns:c16="http://schemas.microsoft.com/office/drawing/2014/chart" uri="{C3380CC4-5D6E-409C-BE32-E72D297353CC}">
              <c16:uniqueId val="{00000000-F10A-47AD-AF5F-D1749554891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c:v>
                </c:pt>
                <c:pt idx="1">
                  <c:v>110</c:v>
                </c:pt>
                <c:pt idx="2">
                  <c:v>191</c:v>
                </c:pt>
                <c:pt idx="3">
                  <c:v>227</c:v>
                </c:pt>
                <c:pt idx="4">
                  <c:v>180</c:v>
                </c:pt>
                <c:pt idx="5">
                  <c:v>94</c:v>
                </c:pt>
                <c:pt idx="6">
                  <c:v>64</c:v>
                </c:pt>
              </c:numCache>
            </c:numRef>
          </c:val>
          <c:extLst>
            <c:ext xmlns:c16="http://schemas.microsoft.com/office/drawing/2014/chart" uri="{C3380CC4-5D6E-409C-BE32-E72D297353CC}">
              <c16:uniqueId val="{00000001-F10A-47AD-AF5F-D17495548913}"/>
            </c:ext>
          </c:extLst>
        </c:ser>
        <c:dLbls>
          <c:showLegendKey val="0"/>
          <c:showVal val="0"/>
          <c:showCatName val="0"/>
          <c:showSerName val="0"/>
          <c:showPercent val="0"/>
          <c:showBubbleSize val="0"/>
        </c:dLbls>
        <c:gapWidth val="219"/>
        <c:overlap val="-27"/>
        <c:axId val="226627008"/>
        <c:axId val="226626352"/>
      </c:barChart>
      <c:catAx>
        <c:axId val="22662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26352"/>
        <c:crosses val="autoZero"/>
        <c:auto val="1"/>
        <c:lblAlgn val="ctr"/>
        <c:lblOffset val="100"/>
        <c:noMultiLvlLbl val="0"/>
      </c:catAx>
      <c:valAx>
        <c:axId val="22662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62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176</c:v>
                </c:pt>
                <c:pt idx="1">
                  <c:v>369</c:v>
                </c:pt>
                <c:pt idx="2">
                  <c:v>1912</c:v>
                </c:pt>
                <c:pt idx="3">
                  <c:v>3793</c:v>
                </c:pt>
                <c:pt idx="4">
                  <c:v>1204</c:v>
                </c:pt>
                <c:pt idx="5">
                  <c:v>3002</c:v>
                </c:pt>
                <c:pt idx="6">
                  <c:v>1593</c:v>
                </c:pt>
                <c:pt idx="7">
                  <c:v>1621</c:v>
                </c:pt>
                <c:pt idx="8">
                  <c:v>2109</c:v>
                </c:pt>
                <c:pt idx="9">
                  <c:v>1665</c:v>
                </c:pt>
                <c:pt idx="10">
                  <c:v>2897</c:v>
                </c:pt>
                <c:pt idx="11">
                  <c:v>3042</c:v>
                </c:pt>
                <c:pt idx="12">
                  <c:v>2481</c:v>
                </c:pt>
                <c:pt idx="13">
                  <c:v>2007</c:v>
                </c:pt>
                <c:pt idx="14">
                  <c:v>2783</c:v>
                </c:pt>
                <c:pt idx="15">
                  <c:v>2739</c:v>
                </c:pt>
                <c:pt idx="16">
                  <c:v>3554</c:v>
                </c:pt>
                <c:pt idx="17">
                  <c:v>2957</c:v>
                </c:pt>
                <c:pt idx="18">
                  <c:v>3085</c:v>
                </c:pt>
                <c:pt idx="19">
                  <c:v>3856</c:v>
                </c:pt>
                <c:pt idx="20">
                  <c:v>3429</c:v>
                </c:pt>
                <c:pt idx="21">
                  <c:v>3536</c:v>
                </c:pt>
                <c:pt idx="22">
                  <c:v>2942</c:v>
                </c:pt>
                <c:pt idx="23">
                  <c:v>4324</c:v>
                </c:pt>
                <c:pt idx="24">
                  <c:v>3094</c:v>
                </c:pt>
                <c:pt idx="25">
                  <c:v>2740</c:v>
                </c:pt>
                <c:pt idx="26">
                  <c:v>3923</c:v>
                </c:pt>
                <c:pt idx="27">
                  <c:v>2947</c:v>
                </c:pt>
                <c:pt idx="28">
                  <c:v>2691</c:v>
                </c:pt>
                <c:pt idx="29">
                  <c:v>3470</c:v>
                </c:pt>
                <c:pt idx="30">
                  <c:v>2698</c:v>
                </c:pt>
              </c:numCache>
            </c:numRef>
          </c:val>
          <c:smooth val="0"/>
          <c:extLst>
            <c:ext xmlns:c16="http://schemas.microsoft.com/office/drawing/2014/chart" uri="{C3380CC4-5D6E-409C-BE32-E72D297353CC}">
              <c16:uniqueId val="{00000000-152C-4C2B-BBB3-6010CCC4D7F4}"/>
            </c:ext>
          </c:extLst>
        </c:ser>
        <c:dLbls>
          <c:showLegendKey val="0"/>
          <c:showVal val="0"/>
          <c:showCatName val="0"/>
          <c:showSerName val="0"/>
          <c:showPercent val="0"/>
          <c:showBubbleSize val="0"/>
        </c:dLbls>
        <c:smooth val="0"/>
        <c:axId val="436671592"/>
        <c:axId val="436676184"/>
      </c:lineChart>
      <c:dateAx>
        <c:axId val="43667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76184"/>
        <c:crosses val="autoZero"/>
        <c:auto val="1"/>
        <c:lblOffset val="100"/>
        <c:baseTimeUnit val="days"/>
      </c:dateAx>
      <c:valAx>
        <c:axId val="43667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7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95</c:v>
                </c:pt>
                <c:pt idx="1">
                  <c:v>215</c:v>
                </c:pt>
                <c:pt idx="2">
                  <c:v>685</c:v>
                </c:pt>
                <c:pt idx="3">
                  <c:v>854</c:v>
                </c:pt>
                <c:pt idx="4">
                  <c:v>789</c:v>
                </c:pt>
                <c:pt idx="5">
                  <c:v>1499</c:v>
                </c:pt>
                <c:pt idx="6">
                  <c:v>1198</c:v>
                </c:pt>
                <c:pt idx="7">
                  <c:v>1318</c:v>
                </c:pt>
                <c:pt idx="8">
                  <c:v>1472</c:v>
                </c:pt>
                <c:pt idx="9">
                  <c:v>1008</c:v>
                </c:pt>
                <c:pt idx="10">
                  <c:v>1601</c:v>
                </c:pt>
                <c:pt idx="11">
                  <c:v>2041</c:v>
                </c:pt>
                <c:pt idx="12">
                  <c:v>1995</c:v>
                </c:pt>
                <c:pt idx="13">
                  <c:v>1693</c:v>
                </c:pt>
                <c:pt idx="14">
                  <c:v>2304</c:v>
                </c:pt>
                <c:pt idx="15">
                  <c:v>2313</c:v>
                </c:pt>
                <c:pt idx="16">
                  <c:v>2641</c:v>
                </c:pt>
                <c:pt idx="17">
                  <c:v>2395</c:v>
                </c:pt>
                <c:pt idx="18">
                  <c:v>2424</c:v>
                </c:pt>
                <c:pt idx="19">
                  <c:v>2803</c:v>
                </c:pt>
                <c:pt idx="20">
                  <c:v>2570</c:v>
                </c:pt>
                <c:pt idx="21">
                  <c:v>2847</c:v>
                </c:pt>
                <c:pt idx="22">
                  <c:v>2395</c:v>
                </c:pt>
                <c:pt idx="23">
                  <c:v>3294</c:v>
                </c:pt>
                <c:pt idx="24">
                  <c:v>2528</c:v>
                </c:pt>
                <c:pt idx="25">
                  <c:v>2210</c:v>
                </c:pt>
                <c:pt idx="26">
                  <c:v>2815</c:v>
                </c:pt>
                <c:pt idx="27">
                  <c:v>2294</c:v>
                </c:pt>
                <c:pt idx="28">
                  <c:v>2138</c:v>
                </c:pt>
                <c:pt idx="29">
                  <c:v>2535</c:v>
                </c:pt>
                <c:pt idx="30">
                  <c:v>2127</c:v>
                </c:pt>
              </c:numCache>
            </c:numRef>
          </c:val>
          <c:smooth val="0"/>
          <c:extLst>
            <c:ext xmlns:c16="http://schemas.microsoft.com/office/drawing/2014/chart" uri="{C3380CC4-5D6E-409C-BE32-E72D297353CC}">
              <c16:uniqueId val="{00000000-BBA2-4818-8601-7A6C9DA240E5}"/>
            </c:ext>
          </c:extLst>
        </c:ser>
        <c:dLbls>
          <c:showLegendKey val="0"/>
          <c:showVal val="0"/>
          <c:showCatName val="0"/>
          <c:showSerName val="0"/>
          <c:showPercent val="0"/>
          <c:showBubbleSize val="0"/>
        </c:dLbls>
        <c:smooth val="0"/>
        <c:axId val="436667328"/>
        <c:axId val="436667656"/>
      </c:lineChart>
      <c:dateAx>
        <c:axId val="436667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67656"/>
        <c:crosses val="autoZero"/>
        <c:auto val="1"/>
        <c:lblOffset val="100"/>
        <c:baseTimeUnit val="days"/>
      </c:dateAx>
      <c:valAx>
        <c:axId val="43666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6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7</c:v>
                </c:pt>
                <c:pt idx="1">
                  <c:v>34</c:v>
                </c:pt>
                <c:pt idx="2">
                  <c:v>77</c:v>
                </c:pt>
                <c:pt idx="3">
                  <c:v>77</c:v>
                </c:pt>
                <c:pt idx="4">
                  <c:v>27</c:v>
                </c:pt>
                <c:pt idx="5">
                  <c:v>50</c:v>
                </c:pt>
                <c:pt idx="6">
                  <c:v>13</c:v>
                </c:pt>
                <c:pt idx="7">
                  <c:v>12</c:v>
                </c:pt>
                <c:pt idx="8">
                  <c:v>34</c:v>
                </c:pt>
                <c:pt idx="9">
                  <c:v>54</c:v>
                </c:pt>
                <c:pt idx="10">
                  <c:v>78</c:v>
                </c:pt>
                <c:pt idx="11">
                  <c:v>67</c:v>
                </c:pt>
                <c:pt idx="12">
                  <c:v>26</c:v>
                </c:pt>
                <c:pt idx="13">
                  <c:v>19</c:v>
                </c:pt>
                <c:pt idx="14">
                  <c:v>16</c:v>
                </c:pt>
                <c:pt idx="15">
                  <c:v>23</c:v>
                </c:pt>
                <c:pt idx="16">
                  <c:v>51</c:v>
                </c:pt>
                <c:pt idx="17">
                  <c:v>26</c:v>
                </c:pt>
                <c:pt idx="18">
                  <c:v>39</c:v>
                </c:pt>
                <c:pt idx="19">
                  <c:v>155</c:v>
                </c:pt>
                <c:pt idx="20">
                  <c:v>71</c:v>
                </c:pt>
                <c:pt idx="21">
                  <c:v>37</c:v>
                </c:pt>
                <c:pt idx="22">
                  <c:v>20</c:v>
                </c:pt>
                <c:pt idx="23">
                  <c:v>162</c:v>
                </c:pt>
                <c:pt idx="24">
                  <c:v>28</c:v>
                </c:pt>
                <c:pt idx="25">
                  <c:v>22</c:v>
                </c:pt>
                <c:pt idx="26">
                  <c:v>94</c:v>
                </c:pt>
                <c:pt idx="27">
                  <c:v>28</c:v>
                </c:pt>
                <c:pt idx="28">
                  <c:v>14</c:v>
                </c:pt>
                <c:pt idx="29">
                  <c:v>22</c:v>
                </c:pt>
                <c:pt idx="30">
                  <c:v>23</c:v>
                </c:pt>
              </c:numCache>
            </c:numRef>
          </c:val>
          <c:smooth val="0"/>
          <c:extLst>
            <c:ext xmlns:c16="http://schemas.microsoft.com/office/drawing/2014/chart" uri="{C3380CC4-5D6E-409C-BE32-E72D297353CC}">
              <c16:uniqueId val="{00000000-008F-4294-AA7B-EC3493A2F781}"/>
            </c:ext>
          </c:extLst>
        </c:ser>
        <c:dLbls>
          <c:showLegendKey val="0"/>
          <c:showVal val="0"/>
          <c:showCatName val="0"/>
          <c:showSerName val="0"/>
          <c:showPercent val="0"/>
          <c:showBubbleSize val="0"/>
        </c:dLbls>
        <c:smooth val="0"/>
        <c:axId val="436652896"/>
        <c:axId val="436651912"/>
      </c:lineChart>
      <c:dateAx>
        <c:axId val="436652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51912"/>
        <c:crosses val="autoZero"/>
        <c:auto val="1"/>
        <c:lblOffset val="100"/>
        <c:baseTimeUnit val="days"/>
      </c:dateAx>
      <c:valAx>
        <c:axId val="43665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5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c:v>
                </c:pt>
                <c:pt idx="1">
                  <c:v>4</c:v>
                </c:pt>
                <c:pt idx="2">
                  <c:v>6</c:v>
                </c:pt>
                <c:pt idx="3">
                  <c:v>9</c:v>
                </c:pt>
                <c:pt idx="4">
                  <c:v>12</c:v>
                </c:pt>
                <c:pt idx="5">
                  <c:v>12</c:v>
                </c:pt>
                <c:pt idx="6">
                  <c:v>17</c:v>
                </c:pt>
                <c:pt idx="7">
                  <c:v>0</c:v>
                </c:pt>
                <c:pt idx="8">
                  <c:v>14</c:v>
                </c:pt>
                <c:pt idx="9">
                  <c:v>9</c:v>
                </c:pt>
                <c:pt idx="10">
                  <c:v>13</c:v>
                </c:pt>
                <c:pt idx="11">
                  <c:v>14</c:v>
                </c:pt>
                <c:pt idx="12">
                  <c:v>10</c:v>
                </c:pt>
                <c:pt idx="13">
                  <c:v>7</c:v>
                </c:pt>
                <c:pt idx="14">
                  <c:v>1</c:v>
                </c:pt>
                <c:pt idx="15">
                  <c:v>5</c:v>
                </c:pt>
                <c:pt idx="16">
                  <c:v>5</c:v>
                </c:pt>
                <c:pt idx="17">
                  <c:v>18</c:v>
                </c:pt>
                <c:pt idx="18">
                  <c:v>13</c:v>
                </c:pt>
                <c:pt idx="19">
                  <c:v>8</c:v>
                </c:pt>
                <c:pt idx="20">
                  <c:v>7</c:v>
                </c:pt>
                <c:pt idx="21">
                  <c:v>6</c:v>
                </c:pt>
                <c:pt idx="22">
                  <c:v>2</c:v>
                </c:pt>
                <c:pt idx="23">
                  <c:v>1</c:v>
                </c:pt>
                <c:pt idx="24">
                  <c:v>13</c:v>
                </c:pt>
                <c:pt idx="25">
                  <c:v>2</c:v>
                </c:pt>
                <c:pt idx="26">
                  <c:v>4</c:v>
                </c:pt>
                <c:pt idx="27">
                  <c:v>22</c:v>
                </c:pt>
                <c:pt idx="28">
                  <c:v>0</c:v>
                </c:pt>
                <c:pt idx="29">
                  <c:v>4</c:v>
                </c:pt>
                <c:pt idx="30">
                  <c:v>12</c:v>
                </c:pt>
              </c:numCache>
            </c:numRef>
          </c:val>
          <c:smooth val="0"/>
          <c:extLst>
            <c:ext xmlns:c16="http://schemas.microsoft.com/office/drawing/2014/chart" uri="{C3380CC4-5D6E-409C-BE32-E72D297353CC}">
              <c16:uniqueId val="{00000000-D4EF-4645-9956-585811C45410}"/>
            </c:ext>
          </c:extLst>
        </c:ser>
        <c:dLbls>
          <c:showLegendKey val="0"/>
          <c:showVal val="0"/>
          <c:showCatName val="0"/>
          <c:showSerName val="0"/>
          <c:showPercent val="0"/>
          <c:showBubbleSize val="0"/>
        </c:dLbls>
        <c:smooth val="0"/>
        <c:axId val="436651256"/>
        <c:axId val="436652240"/>
      </c:lineChart>
      <c:dateAx>
        <c:axId val="43665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52240"/>
        <c:crosses val="autoZero"/>
        <c:auto val="1"/>
        <c:lblOffset val="100"/>
        <c:baseTimeUnit val="days"/>
      </c:dateAx>
      <c:valAx>
        <c:axId val="43665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5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170.1</c:v>
                </c:pt>
                <c:pt idx="1">
                  <c:v>92.433333333332996</c:v>
                </c:pt>
                <c:pt idx="2">
                  <c:v>64.533333333333005</c:v>
                </c:pt>
                <c:pt idx="3">
                  <c:v>59.266666666667</c:v>
                </c:pt>
                <c:pt idx="4">
                  <c:v>95.533333333333005</c:v>
                </c:pt>
                <c:pt idx="5">
                  <c:v>211.9</c:v>
                </c:pt>
                <c:pt idx="6">
                  <c:v>401.83333333333002</c:v>
                </c:pt>
                <c:pt idx="7">
                  <c:v>520.83333333332996</c:v>
                </c:pt>
                <c:pt idx="8">
                  <c:v>596.20000000000005</c:v>
                </c:pt>
                <c:pt idx="9">
                  <c:v>542.22580645160997</c:v>
                </c:pt>
                <c:pt idx="10">
                  <c:v>531.35483870968005</c:v>
                </c:pt>
                <c:pt idx="11">
                  <c:v>538.19354838710001</c:v>
                </c:pt>
                <c:pt idx="12">
                  <c:v>617.77419354839003</c:v>
                </c:pt>
                <c:pt idx="13">
                  <c:v>588.19354838710001</c:v>
                </c:pt>
                <c:pt idx="14">
                  <c:v>571.93548387096996</c:v>
                </c:pt>
                <c:pt idx="15">
                  <c:v>573.67741935484003</c:v>
                </c:pt>
                <c:pt idx="16">
                  <c:v>584.32258064515997</c:v>
                </c:pt>
                <c:pt idx="17">
                  <c:v>601.77419354839003</c:v>
                </c:pt>
                <c:pt idx="18">
                  <c:v>611.03225806451997</c:v>
                </c:pt>
                <c:pt idx="19">
                  <c:v>639.54838709677006</c:v>
                </c:pt>
                <c:pt idx="20">
                  <c:v>702.93548387096996</c:v>
                </c:pt>
                <c:pt idx="21">
                  <c:v>706.80645161289999</c:v>
                </c:pt>
                <c:pt idx="22">
                  <c:v>590.41935483870998</c:v>
                </c:pt>
                <c:pt idx="23">
                  <c:v>341.45161290323</c:v>
                </c:pt>
              </c:numCache>
            </c:numRef>
          </c:val>
          <c:smooth val="0"/>
          <c:extLst>
            <c:ext xmlns:c16="http://schemas.microsoft.com/office/drawing/2014/chart" uri="{C3380CC4-5D6E-409C-BE32-E72D297353CC}">
              <c16:uniqueId val="{00000000-530A-4CFF-92F8-4D8AABA98AD4}"/>
            </c:ext>
          </c:extLst>
        </c:ser>
        <c:dLbls>
          <c:showLegendKey val="0"/>
          <c:showVal val="0"/>
          <c:showCatName val="0"/>
          <c:showSerName val="0"/>
          <c:showPercent val="0"/>
          <c:showBubbleSize val="0"/>
        </c:dLbls>
        <c:smooth val="0"/>
        <c:axId val="436658800"/>
        <c:axId val="436661752"/>
      </c:lineChart>
      <c:catAx>
        <c:axId val="43665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61752"/>
        <c:crosses val="autoZero"/>
        <c:auto val="1"/>
        <c:lblAlgn val="ctr"/>
        <c:lblOffset val="100"/>
        <c:noMultiLvlLbl val="0"/>
      </c:catAx>
      <c:valAx>
        <c:axId val="436661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65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95</c:v>
                </c:pt>
                <c:pt idx="1">
                  <c:v>215</c:v>
                </c:pt>
                <c:pt idx="2">
                  <c:v>685</c:v>
                </c:pt>
                <c:pt idx="3">
                  <c:v>854</c:v>
                </c:pt>
                <c:pt idx="4">
                  <c:v>789</c:v>
                </c:pt>
                <c:pt idx="5">
                  <c:v>1499</c:v>
                </c:pt>
                <c:pt idx="6">
                  <c:v>1198</c:v>
                </c:pt>
                <c:pt idx="7">
                  <c:v>1318</c:v>
                </c:pt>
                <c:pt idx="8">
                  <c:v>1472</c:v>
                </c:pt>
                <c:pt idx="9">
                  <c:v>1008</c:v>
                </c:pt>
                <c:pt idx="10">
                  <c:v>1601</c:v>
                </c:pt>
                <c:pt idx="11">
                  <c:v>2041</c:v>
                </c:pt>
                <c:pt idx="12">
                  <c:v>1995</c:v>
                </c:pt>
                <c:pt idx="13">
                  <c:v>1693</c:v>
                </c:pt>
                <c:pt idx="14">
                  <c:v>2304</c:v>
                </c:pt>
                <c:pt idx="15">
                  <c:v>2313</c:v>
                </c:pt>
                <c:pt idx="16">
                  <c:v>2641</c:v>
                </c:pt>
                <c:pt idx="17">
                  <c:v>2395</c:v>
                </c:pt>
                <c:pt idx="18">
                  <c:v>2424</c:v>
                </c:pt>
                <c:pt idx="19">
                  <c:v>2803</c:v>
                </c:pt>
                <c:pt idx="20">
                  <c:v>2570</c:v>
                </c:pt>
                <c:pt idx="21">
                  <c:v>2847</c:v>
                </c:pt>
                <c:pt idx="22">
                  <c:v>2395</c:v>
                </c:pt>
                <c:pt idx="23">
                  <c:v>3294</c:v>
                </c:pt>
                <c:pt idx="24">
                  <c:v>2528</c:v>
                </c:pt>
                <c:pt idx="25">
                  <c:v>2210</c:v>
                </c:pt>
                <c:pt idx="26">
                  <c:v>2815</c:v>
                </c:pt>
                <c:pt idx="27">
                  <c:v>2294</c:v>
                </c:pt>
                <c:pt idx="28">
                  <c:v>2138</c:v>
                </c:pt>
                <c:pt idx="29">
                  <c:v>2535</c:v>
                </c:pt>
                <c:pt idx="30">
                  <c:v>2127</c:v>
                </c:pt>
              </c:numCache>
            </c:numRef>
          </c:val>
          <c:smooth val="0"/>
          <c:extLst>
            <c:ext xmlns:c16="http://schemas.microsoft.com/office/drawing/2014/chart" uri="{C3380CC4-5D6E-409C-BE32-E72D297353CC}">
              <c16:uniqueId val="{00000000-DB15-4457-93DC-2C0775AEB0B7}"/>
            </c:ext>
          </c:extLst>
        </c:ser>
        <c:dLbls>
          <c:showLegendKey val="0"/>
          <c:showVal val="0"/>
          <c:showCatName val="0"/>
          <c:showSerName val="0"/>
          <c:showPercent val="0"/>
          <c:showBubbleSize val="0"/>
        </c:dLbls>
        <c:smooth val="0"/>
        <c:axId val="363331008"/>
        <c:axId val="363331336"/>
      </c:lineChart>
      <c:dateAx>
        <c:axId val="363331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31336"/>
        <c:crosses val="autoZero"/>
        <c:auto val="1"/>
        <c:lblOffset val="100"/>
        <c:baseTimeUnit val="days"/>
      </c:dateAx>
      <c:valAx>
        <c:axId val="36333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3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B2E14-6756-4572-A3F2-F0AA434A9D24}"/>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A8F970B5-77BC-43C1-A5FF-CEF1F421F717}"/>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263063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DC02B-987F-4AEE-BDAF-EA252913B83A}"/>
              </a:ext>
            </a:extLst>
          </p:cNvPr>
          <p:cNvSpPr>
            <a:spLocks noGrp="1"/>
          </p:cNvSpPr>
          <p:nvPr>
            <p:ph type="title"/>
          </p:nvPr>
        </p:nvSpPr>
        <p:spPr/>
        <p:txBody>
          <a:bodyPr/>
          <a:lstStyle/>
          <a:p>
            <a:r>
              <a:rPr lang="de-DE"/>
              <a:t>Wichtigste Werte (KPI's) | Auto Doczekal</a:t>
            </a:r>
            <a:endParaRPr lang="en-US"/>
          </a:p>
        </p:txBody>
      </p:sp>
      <p:graphicFrame>
        <p:nvGraphicFramePr>
          <p:cNvPr id="5" name="Table Placeholder 4">
            <a:extLst>
              <a:ext uri="{FF2B5EF4-FFF2-40B4-BE49-F238E27FC236}">
                <a16:creationId xmlns:a16="http://schemas.microsoft.com/office/drawing/2014/main" id="{067CA64E-425C-4B82-97FF-66C7D844E2C6}"/>
              </a:ext>
            </a:extLst>
          </p:cNvPr>
          <p:cNvGraphicFramePr>
            <a:graphicFrameLocks noGrp="1"/>
          </p:cNvGraphicFramePr>
          <p:nvPr>
            <p:ph type="tbl" sz="quarter" idx="13"/>
            <p:extLst>
              <p:ext uri="{D42A27DB-BD31-4B8C-83A1-F6EECF244321}">
                <p14:modId xmlns:p14="http://schemas.microsoft.com/office/powerpoint/2010/main" val="3809260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66042110"/>
                    </a:ext>
                  </a:extLst>
                </a:gridCol>
                <a:gridCol w="740664">
                  <a:extLst>
                    <a:ext uri="{9D8B030D-6E8A-4147-A177-3AD203B41FA5}">
                      <a16:colId xmlns:a16="http://schemas.microsoft.com/office/drawing/2014/main" val="545155949"/>
                    </a:ext>
                  </a:extLst>
                </a:gridCol>
                <a:gridCol w="740664">
                  <a:extLst>
                    <a:ext uri="{9D8B030D-6E8A-4147-A177-3AD203B41FA5}">
                      <a16:colId xmlns:a16="http://schemas.microsoft.com/office/drawing/2014/main" val="429932879"/>
                    </a:ext>
                  </a:extLst>
                </a:gridCol>
                <a:gridCol w="740664">
                  <a:extLst>
                    <a:ext uri="{9D8B030D-6E8A-4147-A177-3AD203B41FA5}">
                      <a16:colId xmlns:a16="http://schemas.microsoft.com/office/drawing/2014/main" val="3873672126"/>
                    </a:ext>
                  </a:extLst>
                </a:gridCol>
                <a:gridCol w="740664">
                  <a:extLst>
                    <a:ext uri="{9D8B030D-6E8A-4147-A177-3AD203B41FA5}">
                      <a16:colId xmlns:a16="http://schemas.microsoft.com/office/drawing/2014/main" val="2677749539"/>
                    </a:ext>
                  </a:extLst>
                </a:gridCol>
                <a:gridCol w="740664">
                  <a:extLst>
                    <a:ext uri="{9D8B030D-6E8A-4147-A177-3AD203B41FA5}">
                      <a16:colId xmlns:a16="http://schemas.microsoft.com/office/drawing/2014/main" val="823715373"/>
                    </a:ext>
                  </a:extLst>
                </a:gridCol>
                <a:gridCol w="740664">
                  <a:extLst>
                    <a:ext uri="{9D8B030D-6E8A-4147-A177-3AD203B41FA5}">
                      <a16:colId xmlns:a16="http://schemas.microsoft.com/office/drawing/2014/main" val="1537652560"/>
                    </a:ext>
                  </a:extLst>
                </a:gridCol>
                <a:gridCol w="740664">
                  <a:extLst>
                    <a:ext uri="{9D8B030D-6E8A-4147-A177-3AD203B41FA5}">
                      <a16:colId xmlns:a16="http://schemas.microsoft.com/office/drawing/2014/main" val="812559810"/>
                    </a:ext>
                  </a:extLst>
                </a:gridCol>
                <a:gridCol w="740664">
                  <a:extLst>
                    <a:ext uri="{9D8B030D-6E8A-4147-A177-3AD203B41FA5}">
                      <a16:colId xmlns:a16="http://schemas.microsoft.com/office/drawing/2014/main" val="96746444"/>
                    </a:ext>
                  </a:extLst>
                </a:gridCol>
                <a:gridCol w="740664">
                  <a:extLst>
                    <a:ext uri="{9D8B030D-6E8A-4147-A177-3AD203B41FA5}">
                      <a16:colId xmlns:a16="http://schemas.microsoft.com/office/drawing/2014/main" val="6247435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4156243"/>
                  </a:ext>
                </a:extLst>
              </a:tr>
              <a:tr h="370840">
                <a:tc>
                  <a:txBody>
                    <a:bodyPr/>
                    <a:lstStyle/>
                    <a:p>
                      <a:r>
                        <a:rPr lang="en-US" sz="1000"/>
                        <a:t>Auto Doczekal</a:t>
                      </a:r>
                    </a:p>
                  </a:txBody>
                  <a:tcPr/>
                </a:tc>
                <a:tc>
                  <a:txBody>
                    <a:bodyPr/>
                    <a:lstStyle/>
                    <a:p>
                      <a:r>
                        <a:rPr lang="en-US" sz="1000"/>
                        <a:t>1472</a:t>
                      </a:r>
                    </a:p>
                  </a:txBody>
                  <a:tcPr/>
                </a:tc>
                <a:tc>
                  <a:txBody>
                    <a:bodyPr/>
                    <a:lstStyle/>
                    <a:p>
                      <a:r>
                        <a:rPr lang="en-US" sz="1000"/>
                        <a:t>16</a:t>
                      </a:r>
                    </a:p>
                  </a:txBody>
                  <a:tcPr/>
                </a:tc>
                <a:tc>
                  <a:txBody>
                    <a:bodyPr/>
                    <a:lstStyle/>
                    <a:p>
                      <a:r>
                        <a:rPr lang="en-US" sz="1000"/>
                        <a:t>19</a:t>
                      </a:r>
                    </a:p>
                  </a:txBody>
                  <a:tcPr/>
                </a:tc>
                <a:tc>
                  <a:txBody>
                    <a:bodyPr/>
                    <a:lstStyle/>
                    <a:p>
                      <a:r>
                        <a:rPr lang="en-US" sz="1000"/>
                        <a:t>283</a:t>
                      </a:r>
                    </a:p>
                  </a:txBody>
                  <a:tcPr/>
                </a:tc>
                <a:tc>
                  <a:txBody>
                    <a:bodyPr/>
                    <a:lstStyle/>
                    <a:p>
                      <a:r>
                        <a:rPr lang="en-US" sz="1000"/>
                        <a:t>19</a:t>
                      </a:r>
                    </a:p>
                  </a:txBody>
                  <a:tcPr/>
                </a:tc>
                <a:tc>
                  <a:txBody>
                    <a:bodyPr/>
                    <a:lstStyle/>
                    <a:p>
                      <a:r>
                        <a:rPr lang="en-US" sz="1000"/>
                        <a:t>15</a:t>
                      </a:r>
                    </a:p>
                  </a:txBody>
                  <a:tcPr/>
                </a:tc>
                <a:tc>
                  <a:txBody>
                    <a:bodyPr/>
                    <a:lstStyle/>
                    <a:p>
                      <a:r>
                        <a:rPr lang="en-US" sz="1000"/>
                        <a:t>0</a:t>
                      </a:r>
                    </a:p>
                  </a:txBody>
                  <a:tcPr/>
                </a:tc>
                <a:tc>
                  <a:txBody>
                    <a:bodyPr/>
                    <a:lstStyle/>
                    <a:p>
                      <a:r>
                        <a:rPr lang="en-US" sz="1000"/>
                        <a:t>1.1396 %</a:t>
                      </a:r>
                    </a:p>
                  </a:txBody>
                  <a:tcPr/>
                </a:tc>
                <a:tc>
                  <a:txBody>
                    <a:bodyPr/>
                    <a:lstStyle/>
                    <a:p>
                      <a:r>
                        <a:rPr lang="en-US" sz="1000"/>
                        <a:t>0.0 %</a:t>
                      </a:r>
                    </a:p>
                  </a:txBody>
                  <a:tcPr/>
                </a:tc>
                <a:extLst>
                  <a:ext uri="{0D108BD9-81ED-4DB2-BD59-A6C34878D82A}">
                    <a16:rowId xmlns:a16="http://schemas.microsoft.com/office/drawing/2014/main" val="165391369"/>
                  </a:ext>
                </a:extLst>
              </a:tr>
            </a:tbl>
          </a:graphicData>
        </a:graphic>
      </p:graphicFrame>
      <p:sp>
        <p:nvSpPr>
          <p:cNvPr id="4" name="Text Placeholder 3">
            <a:extLst>
              <a:ext uri="{FF2B5EF4-FFF2-40B4-BE49-F238E27FC236}">
                <a16:creationId xmlns:a16="http://schemas.microsoft.com/office/drawing/2014/main" id="{7E71586A-D74B-44AF-95C8-A470A32C5CD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43026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27448-A1F5-4C9D-B45A-48A6DF366840}"/>
              </a:ext>
            </a:extLst>
          </p:cNvPr>
          <p:cNvSpPr>
            <a:spLocks noGrp="1"/>
          </p:cNvSpPr>
          <p:nvPr>
            <p:ph type="title"/>
          </p:nvPr>
        </p:nvSpPr>
        <p:spPr/>
        <p:txBody>
          <a:bodyPr/>
          <a:lstStyle/>
          <a:p>
            <a:r>
              <a:rPr lang="en-US"/>
              <a:t>Fans (Übersicht) | Auto Doczekal</a:t>
            </a:r>
          </a:p>
        </p:txBody>
      </p:sp>
      <p:graphicFrame>
        <p:nvGraphicFramePr>
          <p:cNvPr id="5" name="Table Placeholder 4">
            <a:extLst>
              <a:ext uri="{FF2B5EF4-FFF2-40B4-BE49-F238E27FC236}">
                <a16:creationId xmlns:a16="http://schemas.microsoft.com/office/drawing/2014/main" id="{D118FB43-BF5A-4097-BFA9-41446A6AC7C8}"/>
              </a:ext>
            </a:extLst>
          </p:cNvPr>
          <p:cNvGraphicFramePr>
            <a:graphicFrameLocks noGrp="1"/>
          </p:cNvGraphicFramePr>
          <p:nvPr>
            <p:ph type="tbl" sz="quarter" idx="13"/>
            <p:extLst>
              <p:ext uri="{D42A27DB-BD31-4B8C-83A1-F6EECF244321}">
                <p14:modId xmlns:p14="http://schemas.microsoft.com/office/powerpoint/2010/main" val="2234917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8945846"/>
                    </a:ext>
                  </a:extLst>
                </a:gridCol>
                <a:gridCol w="1234440">
                  <a:extLst>
                    <a:ext uri="{9D8B030D-6E8A-4147-A177-3AD203B41FA5}">
                      <a16:colId xmlns:a16="http://schemas.microsoft.com/office/drawing/2014/main" val="658162666"/>
                    </a:ext>
                  </a:extLst>
                </a:gridCol>
                <a:gridCol w="822960">
                  <a:extLst>
                    <a:ext uri="{9D8B030D-6E8A-4147-A177-3AD203B41FA5}">
                      <a16:colId xmlns:a16="http://schemas.microsoft.com/office/drawing/2014/main" val="1028805436"/>
                    </a:ext>
                  </a:extLst>
                </a:gridCol>
                <a:gridCol w="822960">
                  <a:extLst>
                    <a:ext uri="{9D8B030D-6E8A-4147-A177-3AD203B41FA5}">
                      <a16:colId xmlns:a16="http://schemas.microsoft.com/office/drawing/2014/main" val="1565725775"/>
                    </a:ext>
                  </a:extLst>
                </a:gridCol>
                <a:gridCol w="822960">
                  <a:extLst>
                    <a:ext uri="{9D8B030D-6E8A-4147-A177-3AD203B41FA5}">
                      <a16:colId xmlns:a16="http://schemas.microsoft.com/office/drawing/2014/main" val="2384672375"/>
                    </a:ext>
                  </a:extLst>
                </a:gridCol>
                <a:gridCol w="822960">
                  <a:extLst>
                    <a:ext uri="{9D8B030D-6E8A-4147-A177-3AD203B41FA5}">
                      <a16:colId xmlns:a16="http://schemas.microsoft.com/office/drawing/2014/main" val="2344317143"/>
                    </a:ext>
                  </a:extLst>
                </a:gridCol>
                <a:gridCol w="822960">
                  <a:extLst>
                    <a:ext uri="{9D8B030D-6E8A-4147-A177-3AD203B41FA5}">
                      <a16:colId xmlns:a16="http://schemas.microsoft.com/office/drawing/2014/main" val="1340062006"/>
                    </a:ext>
                  </a:extLst>
                </a:gridCol>
                <a:gridCol w="822960">
                  <a:extLst>
                    <a:ext uri="{9D8B030D-6E8A-4147-A177-3AD203B41FA5}">
                      <a16:colId xmlns:a16="http://schemas.microsoft.com/office/drawing/2014/main" val="36137193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84280139"/>
                  </a:ext>
                </a:extLst>
              </a:tr>
              <a:tr h="370840">
                <a:tc>
                  <a:txBody>
                    <a:bodyPr/>
                    <a:lstStyle/>
                    <a:p>
                      <a:r>
                        <a:rPr lang="en-US" sz="1000"/>
                        <a:t>Auto Doczekal</a:t>
                      </a:r>
                    </a:p>
                  </a:txBody>
                  <a:tcPr/>
                </a:tc>
                <a:tc>
                  <a:txBody>
                    <a:bodyPr/>
                    <a:lstStyle/>
                    <a:p>
                      <a:r>
                        <a:rPr lang="en-US" sz="1000"/>
                        <a:t>1472</a:t>
                      </a:r>
                    </a:p>
                  </a:txBody>
                  <a:tcPr/>
                </a:tc>
                <a:tc>
                  <a:txBody>
                    <a:bodyPr/>
                    <a:lstStyle/>
                    <a:p>
                      <a:r>
                        <a:rPr lang="en-US" sz="1000"/>
                        <a:t>1</a:t>
                      </a:r>
                    </a:p>
                  </a:txBody>
                  <a:tcPr/>
                </a:tc>
                <a:tc>
                  <a:txBody>
                    <a:bodyPr/>
                    <a:lstStyle/>
                    <a:p>
                      <a:r>
                        <a:rPr lang="en-US" sz="1000"/>
                        <a:t>0.1 %</a:t>
                      </a:r>
                    </a:p>
                  </a:txBody>
                  <a:tcPr/>
                </a:tc>
                <a:tc>
                  <a:txBody>
                    <a:bodyPr/>
                    <a:lstStyle/>
                    <a:p>
                      <a:r>
                        <a:rPr lang="en-US" sz="1000"/>
                        <a:t>3</a:t>
                      </a:r>
                    </a:p>
                  </a:txBody>
                  <a:tcPr/>
                </a:tc>
                <a:tc>
                  <a:txBody>
                    <a:bodyPr/>
                    <a:lstStyle/>
                    <a:p>
                      <a:r>
                        <a:rPr lang="en-US" sz="1000"/>
                        <a:t>0.2 %</a:t>
                      </a:r>
                    </a:p>
                  </a:txBody>
                  <a:tcPr/>
                </a:tc>
                <a:tc>
                  <a:txBody>
                    <a:bodyPr/>
                    <a:lstStyle/>
                    <a:p>
                      <a:r>
                        <a:rPr lang="en-US" sz="1000"/>
                        <a:t>16</a:t>
                      </a:r>
                    </a:p>
                  </a:txBody>
                  <a:tcPr/>
                </a:tc>
                <a:tc>
                  <a:txBody>
                    <a:bodyPr/>
                    <a:lstStyle/>
                    <a:p>
                      <a:r>
                        <a:rPr lang="en-US" sz="1000"/>
                        <a:t>1.1 %</a:t>
                      </a:r>
                    </a:p>
                  </a:txBody>
                  <a:tcPr/>
                </a:tc>
                <a:extLst>
                  <a:ext uri="{0D108BD9-81ED-4DB2-BD59-A6C34878D82A}">
                    <a16:rowId xmlns:a16="http://schemas.microsoft.com/office/drawing/2014/main" val="1606087322"/>
                  </a:ext>
                </a:extLst>
              </a:tr>
            </a:tbl>
          </a:graphicData>
        </a:graphic>
      </p:graphicFrame>
      <p:sp>
        <p:nvSpPr>
          <p:cNvPr id="4" name="Text Placeholder 3">
            <a:extLst>
              <a:ext uri="{FF2B5EF4-FFF2-40B4-BE49-F238E27FC236}">
                <a16:creationId xmlns:a16="http://schemas.microsoft.com/office/drawing/2014/main" id="{8AC1A48A-723D-453E-92F7-F90B8078087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624332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C5A7D-2806-439F-9147-F800979FCD5A}"/>
              </a:ext>
            </a:extLst>
          </p:cNvPr>
          <p:cNvSpPr>
            <a:spLocks noGrp="1"/>
          </p:cNvSpPr>
          <p:nvPr>
            <p:ph type="title"/>
          </p:nvPr>
        </p:nvSpPr>
        <p:spPr/>
        <p:txBody>
          <a:bodyPr/>
          <a:lstStyle/>
          <a:p>
            <a:r>
              <a:rPr lang="en-US"/>
              <a:t>Key Metrics Table w. User Post RR | Auto Doczekal</a:t>
            </a:r>
          </a:p>
        </p:txBody>
      </p:sp>
      <p:graphicFrame>
        <p:nvGraphicFramePr>
          <p:cNvPr id="5" name="Table Placeholder 4">
            <a:extLst>
              <a:ext uri="{FF2B5EF4-FFF2-40B4-BE49-F238E27FC236}">
                <a16:creationId xmlns:a16="http://schemas.microsoft.com/office/drawing/2014/main" id="{483B6F0F-4BA9-4153-8971-46F4808AA104}"/>
              </a:ext>
            </a:extLst>
          </p:cNvPr>
          <p:cNvGraphicFramePr>
            <a:graphicFrameLocks noGrp="1"/>
          </p:cNvGraphicFramePr>
          <p:nvPr>
            <p:ph type="tbl" sz="quarter" idx="13"/>
            <p:extLst>
              <p:ext uri="{D42A27DB-BD31-4B8C-83A1-F6EECF244321}">
                <p14:modId xmlns:p14="http://schemas.microsoft.com/office/powerpoint/2010/main" val="1101826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32438247"/>
                    </a:ext>
                  </a:extLst>
                </a:gridCol>
                <a:gridCol w="740664">
                  <a:extLst>
                    <a:ext uri="{9D8B030D-6E8A-4147-A177-3AD203B41FA5}">
                      <a16:colId xmlns:a16="http://schemas.microsoft.com/office/drawing/2014/main" val="3350410683"/>
                    </a:ext>
                  </a:extLst>
                </a:gridCol>
                <a:gridCol w="740664">
                  <a:extLst>
                    <a:ext uri="{9D8B030D-6E8A-4147-A177-3AD203B41FA5}">
                      <a16:colId xmlns:a16="http://schemas.microsoft.com/office/drawing/2014/main" val="3046511082"/>
                    </a:ext>
                  </a:extLst>
                </a:gridCol>
                <a:gridCol w="740664">
                  <a:extLst>
                    <a:ext uri="{9D8B030D-6E8A-4147-A177-3AD203B41FA5}">
                      <a16:colId xmlns:a16="http://schemas.microsoft.com/office/drawing/2014/main" val="377624629"/>
                    </a:ext>
                  </a:extLst>
                </a:gridCol>
                <a:gridCol w="740664">
                  <a:extLst>
                    <a:ext uri="{9D8B030D-6E8A-4147-A177-3AD203B41FA5}">
                      <a16:colId xmlns:a16="http://schemas.microsoft.com/office/drawing/2014/main" val="399055643"/>
                    </a:ext>
                  </a:extLst>
                </a:gridCol>
                <a:gridCol w="740664">
                  <a:extLst>
                    <a:ext uri="{9D8B030D-6E8A-4147-A177-3AD203B41FA5}">
                      <a16:colId xmlns:a16="http://schemas.microsoft.com/office/drawing/2014/main" val="1767624771"/>
                    </a:ext>
                  </a:extLst>
                </a:gridCol>
                <a:gridCol w="740664">
                  <a:extLst>
                    <a:ext uri="{9D8B030D-6E8A-4147-A177-3AD203B41FA5}">
                      <a16:colId xmlns:a16="http://schemas.microsoft.com/office/drawing/2014/main" val="1107038338"/>
                    </a:ext>
                  </a:extLst>
                </a:gridCol>
                <a:gridCol w="740664">
                  <a:extLst>
                    <a:ext uri="{9D8B030D-6E8A-4147-A177-3AD203B41FA5}">
                      <a16:colId xmlns:a16="http://schemas.microsoft.com/office/drawing/2014/main" val="699475847"/>
                    </a:ext>
                  </a:extLst>
                </a:gridCol>
                <a:gridCol w="740664">
                  <a:extLst>
                    <a:ext uri="{9D8B030D-6E8A-4147-A177-3AD203B41FA5}">
                      <a16:colId xmlns:a16="http://schemas.microsoft.com/office/drawing/2014/main" val="1389939706"/>
                    </a:ext>
                  </a:extLst>
                </a:gridCol>
                <a:gridCol w="740664">
                  <a:extLst>
                    <a:ext uri="{9D8B030D-6E8A-4147-A177-3AD203B41FA5}">
                      <a16:colId xmlns:a16="http://schemas.microsoft.com/office/drawing/2014/main" val="191981153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034154"/>
                  </a:ext>
                </a:extLst>
              </a:tr>
              <a:tr h="370840">
                <a:tc>
                  <a:txBody>
                    <a:bodyPr/>
                    <a:lstStyle/>
                    <a:p>
                      <a:r>
                        <a:rPr lang="en-US" sz="1000"/>
                        <a:t>Auto Doczekal</a:t>
                      </a:r>
                    </a:p>
                  </a:txBody>
                  <a:tcPr/>
                </a:tc>
                <a:tc>
                  <a:txBody>
                    <a:bodyPr/>
                    <a:lstStyle/>
                    <a:p>
                      <a:r>
                        <a:rPr lang="en-US" sz="1000"/>
                        <a:t>1472</a:t>
                      </a:r>
                    </a:p>
                  </a:txBody>
                  <a:tcPr/>
                </a:tc>
                <a:tc>
                  <a:txBody>
                    <a:bodyPr/>
                    <a:lstStyle/>
                    <a:p>
                      <a:r>
                        <a:rPr lang="en-US" sz="1000"/>
                        <a:t>16</a:t>
                      </a:r>
                    </a:p>
                  </a:txBody>
                  <a:tcPr/>
                </a:tc>
                <a:tc>
                  <a:txBody>
                    <a:bodyPr/>
                    <a:lstStyle/>
                    <a:p>
                      <a:r>
                        <a:rPr lang="en-US" sz="1000"/>
                        <a:t>19</a:t>
                      </a:r>
                    </a:p>
                  </a:txBody>
                  <a:tcPr/>
                </a:tc>
                <a:tc>
                  <a:txBody>
                    <a:bodyPr/>
                    <a:lstStyle/>
                    <a:p>
                      <a:r>
                        <a:rPr lang="en-US" sz="1000"/>
                        <a:t>283</a:t>
                      </a:r>
                    </a:p>
                  </a:txBody>
                  <a:tcPr/>
                </a:tc>
                <a:tc>
                  <a:txBody>
                    <a:bodyPr/>
                    <a:lstStyle/>
                    <a:p>
                      <a:r>
                        <a:rPr lang="en-US" sz="1000"/>
                        <a:t>19</a:t>
                      </a:r>
                    </a:p>
                  </a:txBody>
                  <a:tcPr/>
                </a:tc>
                <a:tc>
                  <a:txBody>
                    <a:bodyPr/>
                    <a:lstStyle/>
                    <a:p>
                      <a:r>
                        <a:rPr lang="en-US" sz="1000"/>
                        <a:t>15</a:t>
                      </a:r>
                    </a:p>
                  </a:txBody>
                  <a:tcPr/>
                </a:tc>
                <a:tc>
                  <a:txBody>
                    <a:bodyPr/>
                    <a:lstStyle/>
                    <a:p>
                      <a:r>
                        <a:rPr lang="en-US" sz="1000"/>
                        <a:t>0</a:t>
                      </a:r>
                    </a:p>
                  </a:txBody>
                  <a:tcPr/>
                </a:tc>
                <a:tc>
                  <a:txBody>
                    <a:bodyPr/>
                    <a:lstStyle/>
                    <a:p>
                      <a:r>
                        <a:rPr lang="en-US" sz="1000"/>
                        <a:t>1.1396 %</a:t>
                      </a:r>
                    </a:p>
                  </a:txBody>
                  <a:tcPr/>
                </a:tc>
                <a:tc>
                  <a:txBody>
                    <a:bodyPr/>
                    <a:lstStyle/>
                    <a:p>
                      <a:r>
                        <a:rPr lang="en-US" sz="1000"/>
                        <a:t>0.0 %</a:t>
                      </a:r>
                    </a:p>
                  </a:txBody>
                  <a:tcPr/>
                </a:tc>
                <a:extLst>
                  <a:ext uri="{0D108BD9-81ED-4DB2-BD59-A6C34878D82A}">
                    <a16:rowId xmlns:a16="http://schemas.microsoft.com/office/drawing/2014/main" val="2673725739"/>
                  </a:ext>
                </a:extLst>
              </a:tr>
            </a:tbl>
          </a:graphicData>
        </a:graphic>
      </p:graphicFrame>
      <p:sp>
        <p:nvSpPr>
          <p:cNvPr id="4" name="Text Placeholder 3">
            <a:extLst>
              <a:ext uri="{FF2B5EF4-FFF2-40B4-BE49-F238E27FC236}">
                <a16:creationId xmlns:a16="http://schemas.microsoft.com/office/drawing/2014/main" id="{C7595051-F48C-4EF1-8300-C9B08D44A18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80220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2C26C-EFCA-4B6A-B782-05BABDD68D68}"/>
              </a:ext>
            </a:extLst>
          </p:cNvPr>
          <p:cNvSpPr>
            <a:spLocks noGrp="1"/>
          </p:cNvSpPr>
          <p:nvPr>
            <p:ph type="title"/>
          </p:nvPr>
        </p:nvSpPr>
        <p:spPr/>
        <p:txBody>
          <a:bodyPr/>
          <a:lstStyle/>
          <a:p>
            <a:r>
              <a:rPr lang="en-US"/>
              <a:t>Facebook Fans Total | Auto Doczekal</a:t>
            </a:r>
          </a:p>
        </p:txBody>
      </p:sp>
      <p:graphicFrame>
        <p:nvGraphicFramePr>
          <p:cNvPr id="6" name="Chart Placeholder 5">
            <a:extLst>
              <a:ext uri="{FF2B5EF4-FFF2-40B4-BE49-F238E27FC236}">
                <a16:creationId xmlns:a16="http://schemas.microsoft.com/office/drawing/2014/main" id="{551AB158-A397-40E9-B35F-A5056C589977}"/>
              </a:ext>
            </a:extLst>
          </p:cNvPr>
          <p:cNvGraphicFramePr>
            <a:graphicFrameLocks noGrp="1"/>
          </p:cNvGraphicFramePr>
          <p:nvPr>
            <p:ph type="chart" sz="quarter" idx="13"/>
            <p:extLst>
              <p:ext uri="{D42A27DB-BD31-4B8C-83A1-F6EECF244321}">
                <p14:modId xmlns:p14="http://schemas.microsoft.com/office/powerpoint/2010/main" val="1431175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1C2090-61CE-4443-B8A3-8B8654D99FD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5784D4F-CEBD-48B8-8BE9-0BD6E871DE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3217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903AA-192E-40B0-A850-61CA216A70A5}"/>
              </a:ext>
            </a:extLst>
          </p:cNvPr>
          <p:cNvSpPr>
            <a:spLocks noGrp="1"/>
          </p:cNvSpPr>
          <p:nvPr>
            <p:ph type="title"/>
          </p:nvPr>
        </p:nvSpPr>
        <p:spPr/>
        <p:txBody>
          <a:bodyPr/>
          <a:lstStyle/>
          <a:p>
            <a:r>
              <a:rPr lang="en-US"/>
              <a:t>Fanwachstum | Auto Doczekal</a:t>
            </a:r>
          </a:p>
        </p:txBody>
      </p:sp>
      <p:graphicFrame>
        <p:nvGraphicFramePr>
          <p:cNvPr id="6" name="Chart Placeholder 5">
            <a:extLst>
              <a:ext uri="{FF2B5EF4-FFF2-40B4-BE49-F238E27FC236}">
                <a16:creationId xmlns:a16="http://schemas.microsoft.com/office/drawing/2014/main" id="{26C193E3-BE7E-413D-A191-9B2C8BC17995}"/>
              </a:ext>
            </a:extLst>
          </p:cNvPr>
          <p:cNvGraphicFramePr>
            <a:graphicFrameLocks noGrp="1"/>
          </p:cNvGraphicFramePr>
          <p:nvPr>
            <p:ph type="chart" sz="quarter" idx="13"/>
            <p:extLst>
              <p:ext uri="{D42A27DB-BD31-4B8C-83A1-F6EECF244321}">
                <p14:modId xmlns:p14="http://schemas.microsoft.com/office/powerpoint/2010/main" val="1405294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E896DA-4153-40A8-9A15-8FD5918B853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B16F049-B710-4AFF-8CE6-615B2A18AF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3953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D5965-E23C-4967-91C2-E65277D24F53}"/>
              </a:ext>
            </a:extLst>
          </p:cNvPr>
          <p:cNvSpPr>
            <a:spLocks noGrp="1"/>
          </p:cNvSpPr>
          <p:nvPr>
            <p:ph type="title"/>
          </p:nvPr>
        </p:nvSpPr>
        <p:spPr/>
        <p:txBody>
          <a:bodyPr/>
          <a:lstStyle/>
          <a:p>
            <a:r>
              <a:rPr lang="en-US"/>
              <a:t>Verlorene Fans | Auto Doczekal</a:t>
            </a:r>
          </a:p>
        </p:txBody>
      </p:sp>
      <p:graphicFrame>
        <p:nvGraphicFramePr>
          <p:cNvPr id="6" name="Chart Placeholder 5">
            <a:extLst>
              <a:ext uri="{FF2B5EF4-FFF2-40B4-BE49-F238E27FC236}">
                <a16:creationId xmlns:a16="http://schemas.microsoft.com/office/drawing/2014/main" id="{79F49ED7-24F4-4738-B852-19640C426705}"/>
              </a:ext>
            </a:extLst>
          </p:cNvPr>
          <p:cNvGraphicFramePr>
            <a:graphicFrameLocks noGrp="1"/>
          </p:cNvGraphicFramePr>
          <p:nvPr>
            <p:ph type="chart" sz="quarter" idx="13"/>
            <p:extLst>
              <p:ext uri="{D42A27DB-BD31-4B8C-83A1-F6EECF244321}">
                <p14:modId xmlns:p14="http://schemas.microsoft.com/office/powerpoint/2010/main" val="3383083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268C6D-41D9-4F91-95D2-71291F924B8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FA99D0D-2647-44AD-8AD2-23E8FB19B8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2970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E0D31-08D8-4973-8FAE-5E1968167B0A}"/>
              </a:ext>
            </a:extLst>
          </p:cNvPr>
          <p:cNvSpPr>
            <a:spLocks noGrp="1"/>
          </p:cNvSpPr>
          <p:nvPr>
            <p:ph type="title"/>
          </p:nvPr>
        </p:nvSpPr>
        <p:spPr/>
        <p:txBody>
          <a:bodyPr/>
          <a:lstStyle/>
          <a:p>
            <a:r>
              <a:rPr lang="de-DE"/>
              <a:t>Eigene Beiträge (Postings) | Auto Doczekal - 1 of 11</a:t>
            </a:r>
            <a:endParaRPr lang="en-US"/>
          </a:p>
        </p:txBody>
      </p:sp>
      <p:graphicFrame>
        <p:nvGraphicFramePr>
          <p:cNvPr id="5" name="Table Placeholder 4">
            <a:extLst>
              <a:ext uri="{FF2B5EF4-FFF2-40B4-BE49-F238E27FC236}">
                <a16:creationId xmlns:a16="http://schemas.microsoft.com/office/drawing/2014/main" id="{9554245A-0656-44B8-8BD8-0AEDE82A2729}"/>
              </a:ext>
            </a:extLst>
          </p:cNvPr>
          <p:cNvGraphicFramePr>
            <a:graphicFrameLocks noGrp="1"/>
          </p:cNvGraphicFramePr>
          <p:nvPr>
            <p:ph type="tbl" sz="quarter" idx="13"/>
            <p:extLst>
              <p:ext uri="{D42A27DB-BD31-4B8C-83A1-F6EECF244321}">
                <p14:modId xmlns:p14="http://schemas.microsoft.com/office/powerpoint/2010/main" val="296424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34168089"/>
                    </a:ext>
                  </a:extLst>
                </a:gridCol>
                <a:gridCol w="658368">
                  <a:extLst>
                    <a:ext uri="{9D8B030D-6E8A-4147-A177-3AD203B41FA5}">
                      <a16:colId xmlns:a16="http://schemas.microsoft.com/office/drawing/2014/main" val="4187929019"/>
                    </a:ext>
                  </a:extLst>
                </a:gridCol>
                <a:gridCol w="658368">
                  <a:extLst>
                    <a:ext uri="{9D8B030D-6E8A-4147-A177-3AD203B41FA5}">
                      <a16:colId xmlns:a16="http://schemas.microsoft.com/office/drawing/2014/main" val="969024677"/>
                    </a:ext>
                  </a:extLst>
                </a:gridCol>
                <a:gridCol w="658368">
                  <a:extLst>
                    <a:ext uri="{9D8B030D-6E8A-4147-A177-3AD203B41FA5}">
                      <a16:colId xmlns:a16="http://schemas.microsoft.com/office/drawing/2014/main" val="3169431313"/>
                    </a:ext>
                  </a:extLst>
                </a:gridCol>
                <a:gridCol w="658368">
                  <a:extLst>
                    <a:ext uri="{9D8B030D-6E8A-4147-A177-3AD203B41FA5}">
                      <a16:colId xmlns:a16="http://schemas.microsoft.com/office/drawing/2014/main" val="3873397279"/>
                    </a:ext>
                  </a:extLst>
                </a:gridCol>
                <a:gridCol w="658368">
                  <a:extLst>
                    <a:ext uri="{9D8B030D-6E8A-4147-A177-3AD203B41FA5}">
                      <a16:colId xmlns:a16="http://schemas.microsoft.com/office/drawing/2014/main" val="1734487335"/>
                    </a:ext>
                  </a:extLst>
                </a:gridCol>
                <a:gridCol w="658368">
                  <a:extLst>
                    <a:ext uri="{9D8B030D-6E8A-4147-A177-3AD203B41FA5}">
                      <a16:colId xmlns:a16="http://schemas.microsoft.com/office/drawing/2014/main" val="699158984"/>
                    </a:ext>
                  </a:extLst>
                </a:gridCol>
                <a:gridCol w="658368">
                  <a:extLst>
                    <a:ext uri="{9D8B030D-6E8A-4147-A177-3AD203B41FA5}">
                      <a16:colId xmlns:a16="http://schemas.microsoft.com/office/drawing/2014/main" val="779282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6891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- 2018-07-27 13:30:01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ein entspanntes Wochenende und all jenen, die am Weg in den Süden sind, einen schönen Urlaub und eine gute Anreise!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399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- 2018-07-24 15:03:48 </a:t>
                      </a:r>
                      <a:r>
                        <a:rPr kumimoji="0" lang="de-DE" sz="1000" b="0" i="0" u="none" strike="noStrike" kern="1200" cap="none" spc="0" normalizeH="0" baseline="0" noProof="0">
                          <a:ln>
                            <a:noFill/>
                          </a:ln>
                          <a:solidFill>
                            <a:prstClr val="black"/>
                          </a:solidFill>
                          <a:effectLst/>
                          <a:uLnTx/>
                          <a:uFillTx/>
                          <a:latin typeface="+mn-lt"/>
                          <a:ea typeface="+mn-ea"/>
                          <a:cs typeface="+mn-cs"/>
                        </a:rPr>
                        <a:t> 
 Derzeit am Weg nach Mariazell sind die Wallfahrer vom Team Moschendorf-Gaas! Vielen Dank fürs Foto und eine gute Weiterreise!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8103535"/>
                  </a:ext>
                </a:extLst>
              </a:tr>
            </a:tbl>
          </a:graphicData>
        </a:graphic>
      </p:graphicFrame>
      <p:sp>
        <p:nvSpPr>
          <p:cNvPr id="4" name="Text Placeholder 3">
            <a:extLst>
              <a:ext uri="{FF2B5EF4-FFF2-40B4-BE49-F238E27FC236}">
                <a16:creationId xmlns:a16="http://schemas.microsoft.com/office/drawing/2014/main" id="{1082C2F0-5FD9-4905-9FCD-094D6304A01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0234206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08F5B-9028-41D1-B5B8-5F71F1B0A57E}"/>
              </a:ext>
            </a:extLst>
          </p:cNvPr>
          <p:cNvSpPr>
            <a:spLocks noGrp="1"/>
          </p:cNvSpPr>
          <p:nvPr>
            <p:ph type="title"/>
          </p:nvPr>
        </p:nvSpPr>
        <p:spPr/>
        <p:txBody>
          <a:bodyPr/>
          <a:lstStyle/>
          <a:p>
            <a:r>
              <a:rPr lang="de-DE"/>
              <a:t>Eigene Beiträge (Postings) | Auto Doczekal - 2 of 11</a:t>
            </a:r>
            <a:endParaRPr lang="en-US"/>
          </a:p>
        </p:txBody>
      </p:sp>
      <p:graphicFrame>
        <p:nvGraphicFramePr>
          <p:cNvPr id="5" name="Table Placeholder 4">
            <a:extLst>
              <a:ext uri="{FF2B5EF4-FFF2-40B4-BE49-F238E27FC236}">
                <a16:creationId xmlns:a16="http://schemas.microsoft.com/office/drawing/2014/main" id="{CC994E1A-CFDD-41F3-8CB0-B15156559ACA}"/>
              </a:ext>
            </a:extLst>
          </p:cNvPr>
          <p:cNvGraphicFramePr>
            <a:graphicFrameLocks noGrp="1"/>
          </p:cNvGraphicFramePr>
          <p:nvPr>
            <p:ph type="tbl" sz="quarter" idx="13"/>
            <p:extLst>
              <p:ext uri="{D42A27DB-BD31-4B8C-83A1-F6EECF244321}">
                <p14:modId xmlns:p14="http://schemas.microsoft.com/office/powerpoint/2010/main" val="2093267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91131705"/>
                    </a:ext>
                  </a:extLst>
                </a:gridCol>
                <a:gridCol w="658368">
                  <a:extLst>
                    <a:ext uri="{9D8B030D-6E8A-4147-A177-3AD203B41FA5}">
                      <a16:colId xmlns:a16="http://schemas.microsoft.com/office/drawing/2014/main" val="3233658751"/>
                    </a:ext>
                  </a:extLst>
                </a:gridCol>
                <a:gridCol w="658368">
                  <a:extLst>
                    <a:ext uri="{9D8B030D-6E8A-4147-A177-3AD203B41FA5}">
                      <a16:colId xmlns:a16="http://schemas.microsoft.com/office/drawing/2014/main" val="675692904"/>
                    </a:ext>
                  </a:extLst>
                </a:gridCol>
                <a:gridCol w="658368">
                  <a:extLst>
                    <a:ext uri="{9D8B030D-6E8A-4147-A177-3AD203B41FA5}">
                      <a16:colId xmlns:a16="http://schemas.microsoft.com/office/drawing/2014/main" val="4260264333"/>
                    </a:ext>
                  </a:extLst>
                </a:gridCol>
                <a:gridCol w="658368">
                  <a:extLst>
                    <a:ext uri="{9D8B030D-6E8A-4147-A177-3AD203B41FA5}">
                      <a16:colId xmlns:a16="http://schemas.microsoft.com/office/drawing/2014/main" val="3142766877"/>
                    </a:ext>
                  </a:extLst>
                </a:gridCol>
                <a:gridCol w="658368">
                  <a:extLst>
                    <a:ext uri="{9D8B030D-6E8A-4147-A177-3AD203B41FA5}">
                      <a16:colId xmlns:a16="http://schemas.microsoft.com/office/drawing/2014/main" val="1192813597"/>
                    </a:ext>
                  </a:extLst>
                </a:gridCol>
                <a:gridCol w="658368">
                  <a:extLst>
                    <a:ext uri="{9D8B030D-6E8A-4147-A177-3AD203B41FA5}">
                      <a16:colId xmlns:a16="http://schemas.microsoft.com/office/drawing/2014/main" val="4294844778"/>
                    </a:ext>
                  </a:extLst>
                </a:gridCol>
                <a:gridCol w="658368">
                  <a:extLst>
                    <a:ext uri="{9D8B030D-6E8A-4147-A177-3AD203B41FA5}">
                      <a16:colId xmlns:a16="http://schemas.microsoft.com/office/drawing/2014/main" val="1824747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9755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- 2018-07-21 09:48:56 </a:t>
                      </a:r>
                      <a:r>
                        <a:rPr kumimoji="0" lang="en-US" sz="1000" b="0" i="0" u="none" strike="noStrike" kern="1200" cap="none" spc="0" normalizeH="0" baseline="0" noProof="0">
                          <a:ln>
                            <a:noFill/>
                          </a:ln>
                          <a:solidFill>
                            <a:prstClr val="black"/>
                          </a:solidFill>
                          <a:effectLst/>
                          <a:uLnTx/>
                          <a:uFillTx/>
                          <a:latin typeface="+mn-lt"/>
                          <a:ea typeface="+mn-ea"/>
                          <a:cs typeface="+mn-cs"/>
                        </a:rPr>
                        <a:t> 
 🔥 Großer Lagerabverkauf im Zuge des Suzuki Big Deal 🔥
Auszug aus unseren Angeboten:
▶️ Vitara 1,6 Shine Allrad € 20.450,-- statt € 23.780,--
▶️ Swift 1,2 Shine € 12.750,-- statt € 14.880,--
▶️ Swift 1,2 Shine Allrad € 15.250,-- statt € 17.880,--
▶️ S-Cross 1,0 Clear € 15.490,-- statt € 17.480,--
▶️ S-Cross 1,0 Shine Allrad € 20.350,-- statt € 22.980,--
▶️ S-Cross 1,0 Shine Allrad Automatik € 22.290,-- statt € 25.180,--
▶️ S-Cross 1,4 Shine Allrad € 21.490,-- statt € 24.280,--
▶️ S-Cross 1,4 Shine Allrad Automatik € 23.260,-- statt € 26.280,--
▶️ S-Cross 1,4 Flash Allrad € 24.150,-- statt € 27.280,--
▶️ S-Cross 1,6 Shine Allrad Diesel € 22.990,-- statt € 26.080,--
▶️ Baleno 1,2 Clear € 12.990,-- statt € 15.380,--
Wir haben eine sehr große Modellauswahl in den verschiedensten Farben. Ein Besuch in unseren Schauräumen zahlt sich aus - sichern sie sich schnell ihr Wunschmodell‼️
#AutoDoczekal #MeinHändlerMeineWerkstatt #Suzuki #BigDeal #Lagerabverkauf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0684753"/>
                  </a:ext>
                </a:extLst>
              </a:tr>
            </a:tbl>
          </a:graphicData>
        </a:graphic>
      </p:graphicFrame>
      <p:sp>
        <p:nvSpPr>
          <p:cNvPr id="4" name="Text Placeholder 3">
            <a:extLst>
              <a:ext uri="{FF2B5EF4-FFF2-40B4-BE49-F238E27FC236}">
                <a16:creationId xmlns:a16="http://schemas.microsoft.com/office/drawing/2014/main" id="{8C9AAE71-8901-49A4-B6FE-E4EF4C38B6A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587219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AF99C-8AC6-4D78-8070-6B692CC88310}"/>
              </a:ext>
            </a:extLst>
          </p:cNvPr>
          <p:cNvSpPr>
            <a:spLocks noGrp="1"/>
          </p:cNvSpPr>
          <p:nvPr>
            <p:ph type="title"/>
          </p:nvPr>
        </p:nvSpPr>
        <p:spPr/>
        <p:txBody>
          <a:bodyPr/>
          <a:lstStyle/>
          <a:p>
            <a:r>
              <a:rPr lang="de-DE"/>
              <a:t>Eigene Beiträge (Postings) | Auto Doczekal - 3 of 11</a:t>
            </a:r>
            <a:endParaRPr lang="en-US"/>
          </a:p>
        </p:txBody>
      </p:sp>
      <p:graphicFrame>
        <p:nvGraphicFramePr>
          <p:cNvPr id="5" name="Table Placeholder 4">
            <a:extLst>
              <a:ext uri="{FF2B5EF4-FFF2-40B4-BE49-F238E27FC236}">
                <a16:creationId xmlns:a16="http://schemas.microsoft.com/office/drawing/2014/main" id="{59FD5F78-D80E-40C3-A09C-52C1BAC6AC87}"/>
              </a:ext>
            </a:extLst>
          </p:cNvPr>
          <p:cNvGraphicFramePr>
            <a:graphicFrameLocks noGrp="1"/>
          </p:cNvGraphicFramePr>
          <p:nvPr>
            <p:ph type="tbl" sz="quarter" idx="13"/>
            <p:extLst>
              <p:ext uri="{D42A27DB-BD31-4B8C-83A1-F6EECF244321}">
                <p14:modId xmlns:p14="http://schemas.microsoft.com/office/powerpoint/2010/main" val="1471343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2520507"/>
                    </a:ext>
                  </a:extLst>
                </a:gridCol>
                <a:gridCol w="658368">
                  <a:extLst>
                    <a:ext uri="{9D8B030D-6E8A-4147-A177-3AD203B41FA5}">
                      <a16:colId xmlns:a16="http://schemas.microsoft.com/office/drawing/2014/main" val="1756700116"/>
                    </a:ext>
                  </a:extLst>
                </a:gridCol>
                <a:gridCol w="658368">
                  <a:extLst>
                    <a:ext uri="{9D8B030D-6E8A-4147-A177-3AD203B41FA5}">
                      <a16:colId xmlns:a16="http://schemas.microsoft.com/office/drawing/2014/main" val="3038396703"/>
                    </a:ext>
                  </a:extLst>
                </a:gridCol>
                <a:gridCol w="658368">
                  <a:extLst>
                    <a:ext uri="{9D8B030D-6E8A-4147-A177-3AD203B41FA5}">
                      <a16:colId xmlns:a16="http://schemas.microsoft.com/office/drawing/2014/main" val="167463762"/>
                    </a:ext>
                  </a:extLst>
                </a:gridCol>
                <a:gridCol w="658368">
                  <a:extLst>
                    <a:ext uri="{9D8B030D-6E8A-4147-A177-3AD203B41FA5}">
                      <a16:colId xmlns:a16="http://schemas.microsoft.com/office/drawing/2014/main" val="1579267117"/>
                    </a:ext>
                  </a:extLst>
                </a:gridCol>
                <a:gridCol w="658368">
                  <a:extLst>
                    <a:ext uri="{9D8B030D-6E8A-4147-A177-3AD203B41FA5}">
                      <a16:colId xmlns:a16="http://schemas.microsoft.com/office/drawing/2014/main" val="608936837"/>
                    </a:ext>
                  </a:extLst>
                </a:gridCol>
                <a:gridCol w="658368">
                  <a:extLst>
                    <a:ext uri="{9D8B030D-6E8A-4147-A177-3AD203B41FA5}">
                      <a16:colId xmlns:a16="http://schemas.microsoft.com/office/drawing/2014/main" val="1627948440"/>
                    </a:ext>
                  </a:extLst>
                </a:gridCol>
                <a:gridCol w="658368">
                  <a:extLst>
                    <a:ext uri="{9D8B030D-6E8A-4147-A177-3AD203B41FA5}">
                      <a16:colId xmlns:a16="http://schemas.microsoft.com/office/drawing/2014/main" val="1201468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189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- 2018-07-20 16:23:31 </a:t>
                      </a:r>
                      <a:r>
                        <a:rPr kumimoji="0" lang="en-US" sz="1000" b="0" i="0" u="none" strike="noStrike" kern="1200" cap="none" spc="0" normalizeH="0" baseline="0" noProof="0">
                          <a:ln>
                            <a:noFill/>
                          </a:ln>
                          <a:solidFill>
                            <a:prstClr val="black"/>
                          </a:solidFill>
                          <a:effectLst/>
                          <a:uLnTx/>
                          <a:uFillTx/>
                          <a:latin typeface="+mn-lt"/>
                          <a:ea typeface="+mn-ea"/>
                          <a:cs typeface="+mn-cs"/>
                        </a:rPr>
                        <a:t> 
 Heute durften wir an Karl-Heinz Keschl aus Tobaj einen topausgestatteten Jungwagen Opel Mokka X Edition Allrad mit 140PS inkl. toller Sonderausstattung wie Elektropaket, Komfortpaket, Winterpaket, Radio 4.0 IntelliLink uvm. übergeben.
Lieber Karl-Heinz, das gesamte Team von Auto Doczekal Güssing wünscht dir viel Spaß und Freude sowie unzählige unfallfreie Fahrten mit deinem neuen SUV!
#AutoDoczekal #MeinHändlerMeineWerkstatt #Opel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086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- 2018-07-19 10:20:32 </a:t>
                      </a:r>
                      <a:r>
                        <a:rPr kumimoji="0" lang="de-DE" sz="1000" b="0" i="0" u="none" strike="noStrike" kern="1200" cap="none" spc="0" normalizeH="0" baseline="0" noProof="0">
                          <a:ln>
                            <a:noFill/>
                          </a:ln>
                          <a:solidFill>
                            <a:prstClr val="black"/>
                          </a:solidFill>
                          <a:effectLst/>
                          <a:uLnTx/>
                          <a:uFillTx/>
                          <a:latin typeface="+mn-lt"/>
                          <a:ea typeface="+mn-ea"/>
                          <a:cs typeface="+mn-cs"/>
                        </a:rPr>
                        <a:t> 
 An unseren Stammkunden Herrn Fenzel durften wir einen neuen Opel Grandland X Ultimate Diesel Automatik in topasblau übergeben.
Das gesamte Team aus Güssing wünscht Herrn Fenzel viel Freude mit dem neuen SUV und bedankt sich für das Vertrauen in unser Unternehmen!
#AutoDoczekal #MeinHändlerMeineWerkstatt #Opel #GrandlandX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1974339"/>
                  </a:ext>
                </a:extLst>
              </a:tr>
            </a:tbl>
          </a:graphicData>
        </a:graphic>
      </p:graphicFrame>
      <p:sp>
        <p:nvSpPr>
          <p:cNvPr id="4" name="Text Placeholder 3">
            <a:extLst>
              <a:ext uri="{FF2B5EF4-FFF2-40B4-BE49-F238E27FC236}">
                <a16:creationId xmlns:a16="http://schemas.microsoft.com/office/drawing/2014/main" id="{211B2188-B71D-46EA-A796-3C02545B413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682481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63533-B4D5-4745-B35A-CCD72DEE461C}"/>
              </a:ext>
            </a:extLst>
          </p:cNvPr>
          <p:cNvSpPr>
            <a:spLocks noGrp="1"/>
          </p:cNvSpPr>
          <p:nvPr>
            <p:ph type="title"/>
          </p:nvPr>
        </p:nvSpPr>
        <p:spPr/>
        <p:txBody>
          <a:bodyPr/>
          <a:lstStyle/>
          <a:p>
            <a:r>
              <a:rPr lang="de-DE"/>
              <a:t>Eigene Beiträge (Postings) | Auto Doczekal - 4 of 11</a:t>
            </a:r>
            <a:endParaRPr lang="en-US"/>
          </a:p>
        </p:txBody>
      </p:sp>
      <p:graphicFrame>
        <p:nvGraphicFramePr>
          <p:cNvPr id="5" name="Table Placeholder 4">
            <a:extLst>
              <a:ext uri="{FF2B5EF4-FFF2-40B4-BE49-F238E27FC236}">
                <a16:creationId xmlns:a16="http://schemas.microsoft.com/office/drawing/2014/main" id="{EBCE75DE-FFAF-408D-9669-327C27C1E33D}"/>
              </a:ext>
            </a:extLst>
          </p:cNvPr>
          <p:cNvGraphicFramePr>
            <a:graphicFrameLocks noGrp="1"/>
          </p:cNvGraphicFramePr>
          <p:nvPr>
            <p:ph type="tbl" sz="quarter" idx="13"/>
            <p:extLst>
              <p:ext uri="{D42A27DB-BD31-4B8C-83A1-F6EECF244321}">
                <p14:modId xmlns:p14="http://schemas.microsoft.com/office/powerpoint/2010/main" val="3756857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7647275"/>
                    </a:ext>
                  </a:extLst>
                </a:gridCol>
                <a:gridCol w="658368">
                  <a:extLst>
                    <a:ext uri="{9D8B030D-6E8A-4147-A177-3AD203B41FA5}">
                      <a16:colId xmlns:a16="http://schemas.microsoft.com/office/drawing/2014/main" val="3607312694"/>
                    </a:ext>
                  </a:extLst>
                </a:gridCol>
                <a:gridCol w="658368">
                  <a:extLst>
                    <a:ext uri="{9D8B030D-6E8A-4147-A177-3AD203B41FA5}">
                      <a16:colId xmlns:a16="http://schemas.microsoft.com/office/drawing/2014/main" val="1312604567"/>
                    </a:ext>
                  </a:extLst>
                </a:gridCol>
                <a:gridCol w="658368">
                  <a:extLst>
                    <a:ext uri="{9D8B030D-6E8A-4147-A177-3AD203B41FA5}">
                      <a16:colId xmlns:a16="http://schemas.microsoft.com/office/drawing/2014/main" val="4081478581"/>
                    </a:ext>
                  </a:extLst>
                </a:gridCol>
                <a:gridCol w="658368">
                  <a:extLst>
                    <a:ext uri="{9D8B030D-6E8A-4147-A177-3AD203B41FA5}">
                      <a16:colId xmlns:a16="http://schemas.microsoft.com/office/drawing/2014/main" val="2111125433"/>
                    </a:ext>
                  </a:extLst>
                </a:gridCol>
                <a:gridCol w="658368">
                  <a:extLst>
                    <a:ext uri="{9D8B030D-6E8A-4147-A177-3AD203B41FA5}">
                      <a16:colId xmlns:a16="http://schemas.microsoft.com/office/drawing/2014/main" val="3940571289"/>
                    </a:ext>
                  </a:extLst>
                </a:gridCol>
                <a:gridCol w="658368">
                  <a:extLst>
                    <a:ext uri="{9D8B030D-6E8A-4147-A177-3AD203B41FA5}">
                      <a16:colId xmlns:a16="http://schemas.microsoft.com/office/drawing/2014/main" val="3460870996"/>
                    </a:ext>
                  </a:extLst>
                </a:gridCol>
                <a:gridCol w="658368">
                  <a:extLst>
                    <a:ext uri="{9D8B030D-6E8A-4147-A177-3AD203B41FA5}">
                      <a16:colId xmlns:a16="http://schemas.microsoft.com/office/drawing/2014/main" val="1434275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1618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- 2018-07-17 09:32:48 </a:t>
                      </a:r>
                      <a:r>
                        <a:rPr kumimoji="0" lang="en-US" sz="1000" b="0" i="0" u="none" strike="noStrike" kern="1200" cap="none" spc="0" normalizeH="0" baseline="0" noProof="0">
                          <a:ln>
                            <a:noFill/>
                          </a:ln>
                          <a:solidFill>
                            <a:prstClr val="black"/>
                          </a:solidFill>
                          <a:effectLst/>
                          <a:uLnTx/>
                          <a:uFillTx/>
                          <a:latin typeface="+mn-lt"/>
                          <a:ea typeface="+mn-ea"/>
                          <a:cs typeface="+mn-cs"/>
                        </a:rPr>
                        <a:t> 
 ‼️ Der Suzuki BIG DEAL ist wieder zurück ‼️
▶️ BIG DEAL Bonus bis zu € 4️⃣.5️⃣0️⃣0️⃣,--
▶️ alle Modelle inkl. 3+2 Garantie
▶️ bis zu 10 Jahre Mobilitätsgarantie
▶️ gültig für alle Suzuki Modelle (ausgenommen Swift Sport)
Wir würden uns freuen, Sie auf einem unserer Standorte begrüßen zu dürfen! Testen Sie die neuesten Suzuki Modelle bei einer Probefahrt und sichern Sie sich die Vorteile des Suzuki Big Deal❗ 
Güssing: 03322/421280
Oberwart: 03352/323770
St. Johann/H.: 03332/665800
#AutoDoczekal #MeinHändlerMeineWerkstatt #Suzuki #BigDeal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6460772"/>
                  </a:ext>
                </a:extLst>
              </a:tr>
            </a:tbl>
          </a:graphicData>
        </a:graphic>
      </p:graphicFrame>
      <p:sp>
        <p:nvSpPr>
          <p:cNvPr id="4" name="Text Placeholder 3">
            <a:extLst>
              <a:ext uri="{FF2B5EF4-FFF2-40B4-BE49-F238E27FC236}">
                <a16:creationId xmlns:a16="http://schemas.microsoft.com/office/drawing/2014/main" id="{E8202EFA-B79E-499D-A012-6286F2B9F5B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998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F12B2-453D-4F15-ADAB-EEC015473779}"/>
              </a:ext>
            </a:extLst>
          </p:cNvPr>
          <p:cNvSpPr>
            <a:spLocks noGrp="1"/>
          </p:cNvSpPr>
          <p:nvPr>
            <p:ph type="title"/>
          </p:nvPr>
        </p:nvSpPr>
        <p:spPr/>
        <p:txBody>
          <a:bodyPr/>
          <a:lstStyle/>
          <a:p>
            <a:r>
              <a:rPr lang="de-DE"/>
              <a:t>Eigene Beiträge (Postings) | Auto Doczekal - 5 of 11</a:t>
            </a:r>
            <a:endParaRPr lang="en-US"/>
          </a:p>
        </p:txBody>
      </p:sp>
      <p:graphicFrame>
        <p:nvGraphicFramePr>
          <p:cNvPr id="5" name="Table Placeholder 4">
            <a:extLst>
              <a:ext uri="{FF2B5EF4-FFF2-40B4-BE49-F238E27FC236}">
                <a16:creationId xmlns:a16="http://schemas.microsoft.com/office/drawing/2014/main" id="{B5C47817-A38D-46E8-9BF0-261ED94BB543}"/>
              </a:ext>
            </a:extLst>
          </p:cNvPr>
          <p:cNvGraphicFramePr>
            <a:graphicFrameLocks noGrp="1"/>
          </p:cNvGraphicFramePr>
          <p:nvPr>
            <p:ph type="tbl" sz="quarter" idx="13"/>
            <p:extLst>
              <p:ext uri="{D42A27DB-BD31-4B8C-83A1-F6EECF244321}">
                <p14:modId xmlns:p14="http://schemas.microsoft.com/office/powerpoint/2010/main" val="2129679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68571063"/>
                    </a:ext>
                  </a:extLst>
                </a:gridCol>
                <a:gridCol w="658368">
                  <a:extLst>
                    <a:ext uri="{9D8B030D-6E8A-4147-A177-3AD203B41FA5}">
                      <a16:colId xmlns:a16="http://schemas.microsoft.com/office/drawing/2014/main" val="2979593698"/>
                    </a:ext>
                  </a:extLst>
                </a:gridCol>
                <a:gridCol w="658368">
                  <a:extLst>
                    <a:ext uri="{9D8B030D-6E8A-4147-A177-3AD203B41FA5}">
                      <a16:colId xmlns:a16="http://schemas.microsoft.com/office/drawing/2014/main" val="488771443"/>
                    </a:ext>
                  </a:extLst>
                </a:gridCol>
                <a:gridCol w="658368">
                  <a:extLst>
                    <a:ext uri="{9D8B030D-6E8A-4147-A177-3AD203B41FA5}">
                      <a16:colId xmlns:a16="http://schemas.microsoft.com/office/drawing/2014/main" val="3955951219"/>
                    </a:ext>
                  </a:extLst>
                </a:gridCol>
                <a:gridCol w="658368">
                  <a:extLst>
                    <a:ext uri="{9D8B030D-6E8A-4147-A177-3AD203B41FA5}">
                      <a16:colId xmlns:a16="http://schemas.microsoft.com/office/drawing/2014/main" val="219154668"/>
                    </a:ext>
                  </a:extLst>
                </a:gridCol>
                <a:gridCol w="658368">
                  <a:extLst>
                    <a:ext uri="{9D8B030D-6E8A-4147-A177-3AD203B41FA5}">
                      <a16:colId xmlns:a16="http://schemas.microsoft.com/office/drawing/2014/main" val="4230668108"/>
                    </a:ext>
                  </a:extLst>
                </a:gridCol>
                <a:gridCol w="658368">
                  <a:extLst>
                    <a:ext uri="{9D8B030D-6E8A-4147-A177-3AD203B41FA5}">
                      <a16:colId xmlns:a16="http://schemas.microsoft.com/office/drawing/2014/main" val="1113864679"/>
                    </a:ext>
                  </a:extLst>
                </a:gridCol>
                <a:gridCol w="658368">
                  <a:extLst>
                    <a:ext uri="{9D8B030D-6E8A-4147-A177-3AD203B41FA5}">
                      <a16:colId xmlns:a16="http://schemas.microsoft.com/office/drawing/2014/main" val="2954145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8717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- 2018-07-12 09:27:10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übergibt am Standort Oberwart an Herrn Heschl aus Olbendorf einen topausgestatteten Jungwagen Opel Astra ST Innovation 136PS Diesel in der Farbe kokosnussbraun inkl. Navi 900 IntelliLink und IntelliLux Matrix Licht.
Das gesamte Team von Auto Doczekal wünscht eine gute und sichere Fahrt‼️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0262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- 2018-07-11 13:09:53 </a:t>
                      </a:r>
                      <a:r>
                        <a:rPr kumimoji="0" lang="de-DE" sz="1000" b="0" i="0" u="none" strike="noStrike" kern="1200" cap="none" spc="0" normalizeH="0" baseline="0" noProof="0">
                          <a:ln>
                            <a:noFill/>
                          </a:ln>
                          <a:solidFill>
                            <a:prstClr val="black"/>
                          </a:solidFill>
                          <a:effectLst/>
                          <a:uLnTx/>
                          <a:uFillTx/>
                          <a:latin typeface="+mn-lt"/>
                          <a:ea typeface="+mn-ea"/>
                          <a:cs typeface="+mn-cs"/>
                        </a:rPr>
                        <a:t> 
 Ein Erbe des SAMURAI sind die einzelstehenden Rundscheinwerfer im großen Frontgrill. Im neuen SUZUKI JIMNY sind LED-Scheinwerfer mit großer Ausleuchtung und einer Waschanlage an Bord. Ideal für sicheres Fahren im Schlamm, Wald, Schnee oder auf nassen Straßen‼️
#AutoDoczekal #MeinHändlerMeineWerkstatt #Suzuki #Jimny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79988"/>
                  </a:ext>
                </a:extLst>
              </a:tr>
            </a:tbl>
          </a:graphicData>
        </a:graphic>
      </p:graphicFrame>
      <p:sp>
        <p:nvSpPr>
          <p:cNvPr id="4" name="Text Placeholder 3">
            <a:extLst>
              <a:ext uri="{FF2B5EF4-FFF2-40B4-BE49-F238E27FC236}">
                <a16:creationId xmlns:a16="http://schemas.microsoft.com/office/drawing/2014/main" id="{4F6087FA-BD35-4AB0-9B53-4F1D8C435D0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49529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F9A7E-3FD4-4B87-8FC7-EDD6AB7FD6E6}"/>
              </a:ext>
            </a:extLst>
          </p:cNvPr>
          <p:cNvSpPr>
            <a:spLocks noGrp="1"/>
          </p:cNvSpPr>
          <p:nvPr>
            <p:ph type="title"/>
          </p:nvPr>
        </p:nvSpPr>
        <p:spPr/>
        <p:txBody>
          <a:bodyPr/>
          <a:lstStyle/>
          <a:p>
            <a:r>
              <a:rPr lang="de-DE"/>
              <a:t>Eigene Beiträge (Postings) | Auto Doczekal - 6 of 11</a:t>
            </a:r>
            <a:endParaRPr lang="en-US"/>
          </a:p>
        </p:txBody>
      </p:sp>
      <p:graphicFrame>
        <p:nvGraphicFramePr>
          <p:cNvPr id="5" name="Table Placeholder 4">
            <a:extLst>
              <a:ext uri="{FF2B5EF4-FFF2-40B4-BE49-F238E27FC236}">
                <a16:creationId xmlns:a16="http://schemas.microsoft.com/office/drawing/2014/main" id="{C0C8C73C-D9D0-4CA0-AD54-52715F9E81F3}"/>
              </a:ext>
            </a:extLst>
          </p:cNvPr>
          <p:cNvGraphicFramePr>
            <a:graphicFrameLocks noGrp="1"/>
          </p:cNvGraphicFramePr>
          <p:nvPr>
            <p:ph type="tbl" sz="quarter" idx="13"/>
            <p:extLst>
              <p:ext uri="{D42A27DB-BD31-4B8C-83A1-F6EECF244321}">
                <p14:modId xmlns:p14="http://schemas.microsoft.com/office/powerpoint/2010/main" val="3808020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8283936"/>
                    </a:ext>
                  </a:extLst>
                </a:gridCol>
                <a:gridCol w="658368">
                  <a:extLst>
                    <a:ext uri="{9D8B030D-6E8A-4147-A177-3AD203B41FA5}">
                      <a16:colId xmlns:a16="http://schemas.microsoft.com/office/drawing/2014/main" val="2341885708"/>
                    </a:ext>
                  </a:extLst>
                </a:gridCol>
                <a:gridCol w="658368">
                  <a:extLst>
                    <a:ext uri="{9D8B030D-6E8A-4147-A177-3AD203B41FA5}">
                      <a16:colId xmlns:a16="http://schemas.microsoft.com/office/drawing/2014/main" val="3507771803"/>
                    </a:ext>
                  </a:extLst>
                </a:gridCol>
                <a:gridCol w="658368">
                  <a:extLst>
                    <a:ext uri="{9D8B030D-6E8A-4147-A177-3AD203B41FA5}">
                      <a16:colId xmlns:a16="http://schemas.microsoft.com/office/drawing/2014/main" val="2177155237"/>
                    </a:ext>
                  </a:extLst>
                </a:gridCol>
                <a:gridCol w="658368">
                  <a:extLst>
                    <a:ext uri="{9D8B030D-6E8A-4147-A177-3AD203B41FA5}">
                      <a16:colId xmlns:a16="http://schemas.microsoft.com/office/drawing/2014/main" val="1135998750"/>
                    </a:ext>
                  </a:extLst>
                </a:gridCol>
                <a:gridCol w="658368">
                  <a:extLst>
                    <a:ext uri="{9D8B030D-6E8A-4147-A177-3AD203B41FA5}">
                      <a16:colId xmlns:a16="http://schemas.microsoft.com/office/drawing/2014/main" val="4239904005"/>
                    </a:ext>
                  </a:extLst>
                </a:gridCol>
                <a:gridCol w="658368">
                  <a:extLst>
                    <a:ext uri="{9D8B030D-6E8A-4147-A177-3AD203B41FA5}">
                      <a16:colId xmlns:a16="http://schemas.microsoft.com/office/drawing/2014/main" val="2253497858"/>
                    </a:ext>
                  </a:extLst>
                </a:gridCol>
                <a:gridCol w="658368">
                  <a:extLst>
                    <a:ext uri="{9D8B030D-6E8A-4147-A177-3AD203B41FA5}">
                      <a16:colId xmlns:a16="http://schemas.microsoft.com/office/drawing/2014/main" val="3060799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8234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- 2018-07-10 19:55:00 </a:t>
                      </a:r>
                      <a:r>
                        <a:rPr kumimoji="0" lang="de-DE" sz="1000" b="0" i="0" u="none" strike="noStrike" kern="1200" cap="none" spc="0" normalizeH="0" baseline="0" noProof="0">
                          <a:ln>
                            <a:noFill/>
                          </a:ln>
                          <a:solidFill>
                            <a:prstClr val="black"/>
                          </a:solidFill>
                          <a:effectLst/>
                          <a:uLnTx/>
                          <a:uFillTx/>
                          <a:latin typeface="+mn-lt"/>
                          <a:ea typeface="+mn-ea"/>
                          <a:cs typeface="+mn-cs"/>
                        </a:rPr>
                        <a:t> 
 Herr Gerhard Holper aus Litzelsdorf übernimmt heute seinen neuen Opel Astra Cool&amp;Sound Automatik in der Farbe argonsilber.
Verkaufsberater Robert Weinhofer bedankt sich bei unserem Stammkunden recht herzlich für das entgegengebrachte Vertrauen und wünscht eine gute und sichere Fahrt❗
#AutoDoczekal #MeinHändlerMeineWerkstatt #Opel #Astra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975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- 2018-07-10 07:55:03 </a:t>
                      </a:r>
                      <a:r>
                        <a:rPr kumimoji="0" lang="de-DE" sz="1000" b="0" i="0" u="none" strike="noStrike" kern="1200" cap="none" spc="0" normalizeH="0" baseline="0" noProof="0">
                          <a:ln>
                            <a:noFill/>
                          </a:ln>
                          <a:solidFill>
                            <a:prstClr val="black"/>
                          </a:solidFill>
                          <a:effectLst/>
                          <a:uLnTx/>
                          <a:uFillTx/>
                          <a:latin typeface="+mn-lt"/>
                          <a:ea typeface="+mn-ea"/>
                          <a:cs typeface="+mn-cs"/>
                        </a:rPr>
                        <a:t> 
 Zurück zu den Wurzeln! Kompakt, kantig und charakterstark!
Der neue Suzuki JIMNY ist in vielen Details eine Weiterentwicklung der legendären Vorgänger SJ und Samurai. 
Wir verraten die Details in den nächsten Wochen! Verkaufsstart wird Herbst 2018 sein!
#AutoDoczekal #MeinHändlerMeineWerkstatt #Suzuki #Jimny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9718617"/>
                  </a:ext>
                </a:extLst>
              </a:tr>
            </a:tbl>
          </a:graphicData>
        </a:graphic>
      </p:graphicFrame>
      <p:sp>
        <p:nvSpPr>
          <p:cNvPr id="4" name="Text Placeholder 3">
            <a:extLst>
              <a:ext uri="{FF2B5EF4-FFF2-40B4-BE49-F238E27FC236}">
                <a16:creationId xmlns:a16="http://schemas.microsoft.com/office/drawing/2014/main" id="{6248F593-D025-45A7-8EE2-93A7D01CEAF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784548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8483-1387-4737-BE65-3C132C380DF7}"/>
              </a:ext>
            </a:extLst>
          </p:cNvPr>
          <p:cNvSpPr>
            <a:spLocks noGrp="1"/>
          </p:cNvSpPr>
          <p:nvPr>
            <p:ph type="title"/>
          </p:nvPr>
        </p:nvSpPr>
        <p:spPr/>
        <p:txBody>
          <a:bodyPr/>
          <a:lstStyle/>
          <a:p>
            <a:r>
              <a:rPr lang="de-DE"/>
              <a:t>Eigene Beiträge (Postings) | Auto Doczekal - 7 of 11</a:t>
            </a:r>
            <a:endParaRPr lang="en-US"/>
          </a:p>
        </p:txBody>
      </p:sp>
      <p:graphicFrame>
        <p:nvGraphicFramePr>
          <p:cNvPr id="5" name="Table Placeholder 4">
            <a:extLst>
              <a:ext uri="{FF2B5EF4-FFF2-40B4-BE49-F238E27FC236}">
                <a16:creationId xmlns:a16="http://schemas.microsoft.com/office/drawing/2014/main" id="{2F6AF7CB-6561-41A5-A8F6-3F403C87C9D5}"/>
              </a:ext>
            </a:extLst>
          </p:cNvPr>
          <p:cNvGraphicFramePr>
            <a:graphicFrameLocks noGrp="1"/>
          </p:cNvGraphicFramePr>
          <p:nvPr>
            <p:ph type="tbl" sz="quarter" idx="13"/>
            <p:extLst>
              <p:ext uri="{D42A27DB-BD31-4B8C-83A1-F6EECF244321}">
                <p14:modId xmlns:p14="http://schemas.microsoft.com/office/powerpoint/2010/main" val="1640543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4517471"/>
                    </a:ext>
                  </a:extLst>
                </a:gridCol>
                <a:gridCol w="658368">
                  <a:extLst>
                    <a:ext uri="{9D8B030D-6E8A-4147-A177-3AD203B41FA5}">
                      <a16:colId xmlns:a16="http://schemas.microsoft.com/office/drawing/2014/main" val="3107677127"/>
                    </a:ext>
                  </a:extLst>
                </a:gridCol>
                <a:gridCol w="658368">
                  <a:extLst>
                    <a:ext uri="{9D8B030D-6E8A-4147-A177-3AD203B41FA5}">
                      <a16:colId xmlns:a16="http://schemas.microsoft.com/office/drawing/2014/main" val="3652402432"/>
                    </a:ext>
                  </a:extLst>
                </a:gridCol>
                <a:gridCol w="658368">
                  <a:extLst>
                    <a:ext uri="{9D8B030D-6E8A-4147-A177-3AD203B41FA5}">
                      <a16:colId xmlns:a16="http://schemas.microsoft.com/office/drawing/2014/main" val="221061385"/>
                    </a:ext>
                  </a:extLst>
                </a:gridCol>
                <a:gridCol w="658368">
                  <a:extLst>
                    <a:ext uri="{9D8B030D-6E8A-4147-A177-3AD203B41FA5}">
                      <a16:colId xmlns:a16="http://schemas.microsoft.com/office/drawing/2014/main" val="4285250659"/>
                    </a:ext>
                  </a:extLst>
                </a:gridCol>
                <a:gridCol w="658368">
                  <a:extLst>
                    <a:ext uri="{9D8B030D-6E8A-4147-A177-3AD203B41FA5}">
                      <a16:colId xmlns:a16="http://schemas.microsoft.com/office/drawing/2014/main" val="2690143335"/>
                    </a:ext>
                  </a:extLst>
                </a:gridCol>
                <a:gridCol w="658368">
                  <a:extLst>
                    <a:ext uri="{9D8B030D-6E8A-4147-A177-3AD203B41FA5}">
                      <a16:colId xmlns:a16="http://schemas.microsoft.com/office/drawing/2014/main" val="1120767475"/>
                    </a:ext>
                  </a:extLst>
                </a:gridCol>
                <a:gridCol w="658368">
                  <a:extLst>
                    <a:ext uri="{9D8B030D-6E8A-4147-A177-3AD203B41FA5}">
                      <a16:colId xmlns:a16="http://schemas.microsoft.com/office/drawing/2014/main" val="4148539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8991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- 2018-07-06 17:00:02 </a:t>
                      </a:r>
                      <a:r>
                        <a:rPr kumimoji="0" lang="de-DE" sz="1000" b="0" i="0" u="none" strike="noStrike" kern="1200" cap="none" spc="0" normalizeH="0" baseline="0" noProof="0">
                          <a:ln>
                            <a:noFill/>
                          </a:ln>
                          <a:solidFill>
                            <a:prstClr val="black"/>
                          </a:solidFill>
                          <a:effectLst/>
                          <a:uLnTx/>
                          <a:uFillTx/>
                          <a:latin typeface="+mn-lt"/>
                          <a:ea typeface="+mn-ea"/>
                          <a:cs typeface="+mn-cs"/>
                        </a:rPr>
                        <a:t> 
 Nur noch bis Ende August bekommst du bei uns das SUV-Feeling zum Sonderpreis 🚀 
Schnell sein und bis zu € 8.888,- Prämie in #Güssing, #Oberwart und #StJohann abkassieren 😍⚡️
Mehr Infos gibt's hier: https://bit.ly/2y3B8lj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250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- 2018-07-06 12:51:32 </a:t>
                      </a:r>
                      <a:r>
                        <a:rPr kumimoji="0" lang="en-US" sz="1000" b="0" i="0" u="none" strike="noStrike" kern="1200" cap="none" spc="0" normalizeH="0" baseline="0" noProof="0">
                          <a:ln>
                            <a:noFill/>
                          </a:ln>
                          <a:solidFill>
                            <a:prstClr val="black"/>
                          </a:solidFill>
                          <a:effectLst/>
                          <a:uLnTx/>
                          <a:uFillTx/>
                          <a:latin typeface="+mn-lt"/>
                          <a:ea typeface="+mn-ea"/>
                          <a:cs typeface="+mn-cs"/>
                        </a:rPr>
                        <a:t> 
 Heute durften wir das Topmodell von Suzuki, einen Vitara Jacques Lemans in cosmic black, nach Güttenbach ausliefern.
Wir wünschen Frau Katja Wukovits viel Spaß und Freude mit ihrem neuen Allradler‼️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9616187"/>
                  </a:ext>
                </a:extLst>
              </a:tr>
            </a:tbl>
          </a:graphicData>
        </a:graphic>
      </p:graphicFrame>
      <p:sp>
        <p:nvSpPr>
          <p:cNvPr id="4" name="Text Placeholder 3">
            <a:extLst>
              <a:ext uri="{FF2B5EF4-FFF2-40B4-BE49-F238E27FC236}">
                <a16:creationId xmlns:a16="http://schemas.microsoft.com/office/drawing/2014/main" id="{CBE843B3-4E2A-4DE6-93E1-A1DE97D8E11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53484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26997-8AFF-4B98-BA96-42020A34CC96}"/>
              </a:ext>
            </a:extLst>
          </p:cNvPr>
          <p:cNvSpPr>
            <a:spLocks noGrp="1"/>
          </p:cNvSpPr>
          <p:nvPr>
            <p:ph type="title"/>
          </p:nvPr>
        </p:nvSpPr>
        <p:spPr/>
        <p:txBody>
          <a:bodyPr/>
          <a:lstStyle/>
          <a:p>
            <a:r>
              <a:rPr lang="de-DE"/>
              <a:t>Eigene Beiträge (Postings) | Auto Doczekal - 8 of 11</a:t>
            </a:r>
            <a:endParaRPr lang="en-US"/>
          </a:p>
        </p:txBody>
      </p:sp>
      <p:graphicFrame>
        <p:nvGraphicFramePr>
          <p:cNvPr id="5" name="Table Placeholder 4">
            <a:extLst>
              <a:ext uri="{FF2B5EF4-FFF2-40B4-BE49-F238E27FC236}">
                <a16:creationId xmlns:a16="http://schemas.microsoft.com/office/drawing/2014/main" id="{FF51B326-6FA4-4631-A581-FE7D52FC3171}"/>
              </a:ext>
            </a:extLst>
          </p:cNvPr>
          <p:cNvGraphicFramePr>
            <a:graphicFrameLocks noGrp="1"/>
          </p:cNvGraphicFramePr>
          <p:nvPr>
            <p:ph type="tbl" sz="quarter" idx="13"/>
            <p:extLst>
              <p:ext uri="{D42A27DB-BD31-4B8C-83A1-F6EECF244321}">
                <p14:modId xmlns:p14="http://schemas.microsoft.com/office/powerpoint/2010/main" val="4186820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55512547"/>
                    </a:ext>
                  </a:extLst>
                </a:gridCol>
                <a:gridCol w="658368">
                  <a:extLst>
                    <a:ext uri="{9D8B030D-6E8A-4147-A177-3AD203B41FA5}">
                      <a16:colId xmlns:a16="http://schemas.microsoft.com/office/drawing/2014/main" val="3834175114"/>
                    </a:ext>
                  </a:extLst>
                </a:gridCol>
                <a:gridCol w="658368">
                  <a:extLst>
                    <a:ext uri="{9D8B030D-6E8A-4147-A177-3AD203B41FA5}">
                      <a16:colId xmlns:a16="http://schemas.microsoft.com/office/drawing/2014/main" val="3766820872"/>
                    </a:ext>
                  </a:extLst>
                </a:gridCol>
                <a:gridCol w="658368">
                  <a:extLst>
                    <a:ext uri="{9D8B030D-6E8A-4147-A177-3AD203B41FA5}">
                      <a16:colId xmlns:a16="http://schemas.microsoft.com/office/drawing/2014/main" val="2181832171"/>
                    </a:ext>
                  </a:extLst>
                </a:gridCol>
                <a:gridCol w="658368">
                  <a:extLst>
                    <a:ext uri="{9D8B030D-6E8A-4147-A177-3AD203B41FA5}">
                      <a16:colId xmlns:a16="http://schemas.microsoft.com/office/drawing/2014/main" val="1661507857"/>
                    </a:ext>
                  </a:extLst>
                </a:gridCol>
                <a:gridCol w="658368">
                  <a:extLst>
                    <a:ext uri="{9D8B030D-6E8A-4147-A177-3AD203B41FA5}">
                      <a16:colId xmlns:a16="http://schemas.microsoft.com/office/drawing/2014/main" val="1223382519"/>
                    </a:ext>
                  </a:extLst>
                </a:gridCol>
                <a:gridCol w="658368">
                  <a:extLst>
                    <a:ext uri="{9D8B030D-6E8A-4147-A177-3AD203B41FA5}">
                      <a16:colId xmlns:a16="http://schemas.microsoft.com/office/drawing/2014/main" val="2196436043"/>
                    </a:ext>
                  </a:extLst>
                </a:gridCol>
                <a:gridCol w="658368">
                  <a:extLst>
                    <a:ext uri="{9D8B030D-6E8A-4147-A177-3AD203B41FA5}">
                      <a16:colId xmlns:a16="http://schemas.microsoft.com/office/drawing/2014/main" val="3834807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387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- 2018-07-04 20:05:00 </a:t>
                      </a:r>
                      <a:r>
                        <a:rPr kumimoji="0" lang="de-DE" sz="1000" b="0" i="0" u="none" strike="noStrike" kern="1200" cap="none" spc="0" normalizeH="0" baseline="0" noProof="0">
                          <a:ln>
                            <a:noFill/>
                          </a:ln>
                          <a:solidFill>
                            <a:prstClr val="black"/>
                          </a:solidFill>
                          <a:effectLst/>
                          <a:uLnTx/>
                          <a:uFillTx/>
                          <a:latin typeface="+mn-lt"/>
                          <a:ea typeface="+mn-ea"/>
                          <a:cs typeface="+mn-cs"/>
                        </a:rPr>
                        <a:t> 
 ... und weiter gehen die Auslieferungen am Standort St. Johann/Haide!
Herr Hütter aus Schönau darf sich über seinen neuen Suzuki Swift Sport mit 140PS in der Farbe champion yellow freuen! Das Sport-Modell ist das neueste Fahrzeug von Suzuki und ist ab jetzt in unseren Schauräumen zu besichtigen.
Ab sofort ist im Raum Prätis ein neuer Jungwagen Opel Zafira Edition in schneeweiß inkl. Top-Ausstattung unterwegs. Herr Muhr freut sich sehr über sein neues Schmuckstück!
Das gesamte Team von Auto Doczekal wünscht unseren Kunden viel Freude und eine unfallfreie Fahrt‼️
#AutoDoczekal #MeinHändlerMeineWerkstatt #Opel #Zafira #Suzuki #SwiftSport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2484895"/>
                  </a:ext>
                </a:extLst>
              </a:tr>
            </a:tbl>
          </a:graphicData>
        </a:graphic>
      </p:graphicFrame>
      <p:sp>
        <p:nvSpPr>
          <p:cNvPr id="4" name="Text Placeholder 3">
            <a:extLst>
              <a:ext uri="{FF2B5EF4-FFF2-40B4-BE49-F238E27FC236}">
                <a16:creationId xmlns:a16="http://schemas.microsoft.com/office/drawing/2014/main" id="{A0F09645-C26F-460D-A8B0-52E17CB6941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3925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C5AA2-4177-4FBA-9798-320D96EBCDF1}"/>
              </a:ext>
            </a:extLst>
          </p:cNvPr>
          <p:cNvSpPr>
            <a:spLocks noGrp="1"/>
          </p:cNvSpPr>
          <p:nvPr>
            <p:ph type="title"/>
          </p:nvPr>
        </p:nvSpPr>
        <p:spPr/>
        <p:txBody>
          <a:bodyPr/>
          <a:lstStyle/>
          <a:p>
            <a:r>
              <a:rPr lang="de-DE"/>
              <a:t>Eigene Beiträge (Postings) | Auto Doczekal - 9 of 11</a:t>
            </a:r>
            <a:endParaRPr lang="en-US"/>
          </a:p>
        </p:txBody>
      </p:sp>
      <p:graphicFrame>
        <p:nvGraphicFramePr>
          <p:cNvPr id="5" name="Table Placeholder 4">
            <a:extLst>
              <a:ext uri="{FF2B5EF4-FFF2-40B4-BE49-F238E27FC236}">
                <a16:creationId xmlns:a16="http://schemas.microsoft.com/office/drawing/2014/main" id="{EAA5A7F4-E3B7-4960-819D-C36336AC192F}"/>
              </a:ext>
            </a:extLst>
          </p:cNvPr>
          <p:cNvGraphicFramePr>
            <a:graphicFrameLocks noGrp="1"/>
          </p:cNvGraphicFramePr>
          <p:nvPr>
            <p:ph type="tbl" sz="quarter" idx="13"/>
            <p:extLst>
              <p:ext uri="{D42A27DB-BD31-4B8C-83A1-F6EECF244321}">
                <p14:modId xmlns:p14="http://schemas.microsoft.com/office/powerpoint/2010/main" val="3174174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48156366"/>
                    </a:ext>
                  </a:extLst>
                </a:gridCol>
                <a:gridCol w="658368">
                  <a:extLst>
                    <a:ext uri="{9D8B030D-6E8A-4147-A177-3AD203B41FA5}">
                      <a16:colId xmlns:a16="http://schemas.microsoft.com/office/drawing/2014/main" val="2777607407"/>
                    </a:ext>
                  </a:extLst>
                </a:gridCol>
                <a:gridCol w="658368">
                  <a:extLst>
                    <a:ext uri="{9D8B030D-6E8A-4147-A177-3AD203B41FA5}">
                      <a16:colId xmlns:a16="http://schemas.microsoft.com/office/drawing/2014/main" val="2938521903"/>
                    </a:ext>
                  </a:extLst>
                </a:gridCol>
                <a:gridCol w="658368">
                  <a:extLst>
                    <a:ext uri="{9D8B030D-6E8A-4147-A177-3AD203B41FA5}">
                      <a16:colId xmlns:a16="http://schemas.microsoft.com/office/drawing/2014/main" val="2506381402"/>
                    </a:ext>
                  </a:extLst>
                </a:gridCol>
                <a:gridCol w="658368">
                  <a:extLst>
                    <a:ext uri="{9D8B030D-6E8A-4147-A177-3AD203B41FA5}">
                      <a16:colId xmlns:a16="http://schemas.microsoft.com/office/drawing/2014/main" val="1613243365"/>
                    </a:ext>
                  </a:extLst>
                </a:gridCol>
                <a:gridCol w="658368">
                  <a:extLst>
                    <a:ext uri="{9D8B030D-6E8A-4147-A177-3AD203B41FA5}">
                      <a16:colId xmlns:a16="http://schemas.microsoft.com/office/drawing/2014/main" val="2112460653"/>
                    </a:ext>
                  </a:extLst>
                </a:gridCol>
                <a:gridCol w="658368">
                  <a:extLst>
                    <a:ext uri="{9D8B030D-6E8A-4147-A177-3AD203B41FA5}">
                      <a16:colId xmlns:a16="http://schemas.microsoft.com/office/drawing/2014/main" val="4118071210"/>
                    </a:ext>
                  </a:extLst>
                </a:gridCol>
                <a:gridCol w="658368">
                  <a:extLst>
                    <a:ext uri="{9D8B030D-6E8A-4147-A177-3AD203B41FA5}">
                      <a16:colId xmlns:a16="http://schemas.microsoft.com/office/drawing/2014/main" val="2439243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1580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- 2018-07-04 12:27:00 </a:t>
                      </a:r>
                      <a:r>
                        <a:rPr kumimoji="0" lang="en-US" sz="1000" b="0" i="0" u="none" strike="noStrike" kern="1200" cap="none" spc="0" normalizeH="0" baseline="0" noProof="0">
                          <a:ln>
                            <a:noFill/>
                          </a:ln>
                          <a:solidFill>
                            <a:prstClr val="black"/>
                          </a:solidFill>
                          <a:effectLst/>
                          <a:uLnTx/>
                          <a:uFillTx/>
                          <a:latin typeface="+mn-lt"/>
                          <a:ea typeface="+mn-ea"/>
                          <a:cs typeface="+mn-cs"/>
                        </a:rPr>
                        <a:t> 
 Herr Zelesner aus Hartberg übernimmt heute in St. Johann/Haide einen tollen Jungwagen Opel Meriva Edition inkl. Klimaautomatik, Parkpilot vo/hi, getönten Scheiben, uvm.
Verkaufsberater Mario Hörtner wünscht viel Spaß und Freude, sowie tolle und vor allem sichere Fahrten❗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284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- 2018-07-04 10:12:43 </a:t>
                      </a:r>
                      <a:r>
                        <a:rPr kumimoji="0" lang="en-US" sz="1000" b="0" i="0" u="none" strike="noStrike" kern="1200" cap="none" spc="0" normalizeH="0" baseline="0" noProof="0">
                          <a:ln>
                            <a:noFill/>
                          </a:ln>
                          <a:solidFill>
                            <a:prstClr val="black"/>
                          </a:solidFill>
                          <a:effectLst/>
                          <a:uLnTx/>
                          <a:uFillTx/>
                          <a:latin typeface="+mn-lt"/>
                          <a:ea typeface="+mn-ea"/>
                          <a:cs typeface="+mn-cs"/>
                        </a:rPr>
                        <a:t> 
 Am Standort St. Johann/Haide durfte heute die Firma Huber Glas aus Aspang ihren neuen Jungwagen Opel Movano Kastenwagen L3H3 inkl. Topausstattung übernehmen!
Wir gratulieren zur tollen Wahl und wünschen viele unfallfreie Fahrten❗
#AutoDoczekal #MeinHändlerMeineWerkstatt #Opel #Movano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6427057"/>
                  </a:ext>
                </a:extLst>
              </a:tr>
            </a:tbl>
          </a:graphicData>
        </a:graphic>
      </p:graphicFrame>
      <p:sp>
        <p:nvSpPr>
          <p:cNvPr id="4" name="Text Placeholder 3">
            <a:extLst>
              <a:ext uri="{FF2B5EF4-FFF2-40B4-BE49-F238E27FC236}">
                <a16:creationId xmlns:a16="http://schemas.microsoft.com/office/drawing/2014/main" id="{7D023473-B845-4171-AE1E-7A99D7A2174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72901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B00A-8137-4541-B411-83F975E8D2B1}"/>
              </a:ext>
            </a:extLst>
          </p:cNvPr>
          <p:cNvSpPr>
            <a:spLocks noGrp="1"/>
          </p:cNvSpPr>
          <p:nvPr>
            <p:ph type="title"/>
          </p:nvPr>
        </p:nvSpPr>
        <p:spPr/>
        <p:txBody>
          <a:bodyPr/>
          <a:lstStyle/>
          <a:p>
            <a:r>
              <a:rPr lang="de-DE"/>
              <a:t>Eigene Beiträge (Postings) | Auto Doczekal - 10 of 11</a:t>
            </a:r>
            <a:endParaRPr lang="en-US"/>
          </a:p>
        </p:txBody>
      </p:sp>
      <p:graphicFrame>
        <p:nvGraphicFramePr>
          <p:cNvPr id="5" name="Table Placeholder 4">
            <a:extLst>
              <a:ext uri="{FF2B5EF4-FFF2-40B4-BE49-F238E27FC236}">
                <a16:creationId xmlns:a16="http://schemas.microsoft.com/office/drawing/2014/main" id="{F1469C25-6E33-4A76-A2A3-B3D05ADDED79}"/>
              </a:ext>
            </a:extLst>
          </p:cNvPr>
          <p:cNvGraphicFramePr>
            <a:graphicFrameLocks noGrp="1"/>
          </p:cNvGraphicFramePr>
          <p:nvPr>
            <p:ph type="tbl" sz="quarter" idx="13"/>
            <p:extLst>
              <p:ext uri="{D42A27DB-BD31-4B8C-83A1-F6EECF244321}">
                <p14:modId xmlns:p14="http://schemas.microsoft.com/office/powerpoint/2010/main" val="731526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16513740"/>
                    </a:ext>
                  </a:extLst>
                </a:gridCol>
                <a:gridCol w="658368">
                  <a:extLst>
                    <a:ext uri="{9D8B030D-6E8A-4147-A177-3AD203B41FA5}">
                      <a16:colId xmlns:a16="http://schemas.microsoft.com/office/drawing/2014/main" val="2533159246"/>
                    </a:ext>
                  </a:extLst>
                </a:gridCol>
                <a:gridCol w="658368">
                  <a:extLst>
                    <a:ext uri="{9D8B030D-6E8A-4147-A177-3AD203B41FA5}">
                      <a16:colId xmlns:a16="http://schemas.microsoft.com/office/drawing/2014/main" val="3223533155"/>
                    </a:ext>
                  </a:extLst>
                </a:gridCol>
                <a:gridCol w="658368">
                  <a:extLst>
                    <a:ext uri="{9D8B030D-6E8A-4147-A177-3AD203B41FA5}">
                      <a16:colId xmlns:a16="http://schemas.microsoft.com/office/drawing/2014/main" val="3731381027"/>
                    </a:ext>
                  </a:extLst>
                </a:gridCol>
                <a:gridCol w="658368">
                  <a:extLst>
                    <a:ext uri="{9D8B030D-6E8A-4147-A177-3AD203B41FA5}">
                      <a16:colId xmlns:a16="http://schemas.microsoft.com/office/drawing/2014/main" val="1477354906"/>
                    </a:ext>
                  </a:extLst>
                </a:gridCol>
                <a:gridCol w="658368">
                  <a:extLst>
                    <a:ext uri="{9D8B030D-6E8A-4147-A177-3AD203B41FA5}">
                      <a16:colId xmlns:a16="http://schemas.microsoft.com/office/drawing/2014/main" val="574922782"/>
                    </a:ext>
                  </a:extLst>
                </a:gridCol>
                <a:gridCol w="658368">
                  <a:extLst>
                    <a:ext uri="{9D8B030D-6E8A-4147-A177-3AD203B41FA5}">
                      <a16:colId xmlns:a16="http://schemas.microsoft.com/office/drawing/2014/main" val="1384978207"/>
                    </a:ext>
                  </a:extLst>
                </a:gridCol>
                <a:gridCol w="658368">
                  <a:extLst>
                    <a:ext uri="{9D8B030D-6E8A-4147-A177-3AD203B41FA5}">
                      <a16:colId xmlns:a16="http://schemas.microsoft.com/office/drawing/2014/main" val="157278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6479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- 2018-07-04 08:20:45 </a:t>
                      </a:r>
                      <a:r>
                        <a:rPr kumimoji="0" lang="de-DE" sz="1000" b="0" i="0" u="none" strike="noStrike" kern="1200" cap="none" spc="0" normalizeH="0" baseline="0" noProof="0">
                          <a:ln>
                            <a:noFill/>
                          </a:ln>
                          <a:solidFill>
                            <a:prstClr val="black"/>
                          </a:solidFill>
                          <a:effectLst/>
                          <a:uLnTx/>
                          <a:uFillTx/>
                          <a:latin typeface="+mn-lt"/>
                          <a:ea typeface="+mn-ea"/>
                          <a:cs typeface="+mn-cs"/>
                        </a:rPr>
                        <a:t> 
 🔥 GROSSE INNOVATIONEN VERDIENEN RICHTIG GROSSE PRÄMIEN 🔥
Achtung❗Die Opel Modelle werden Ihren Puls beschleunigen - und diese Prämien erst recht! Denn jetzt treffen höchster Nervenkitzel und ungebremstes Fahrvergnügen auf einen besonders attraktiven Preis!
Sichern Sie sich bei den Opel Top-Sommerangeboten bis zu € 8️⃣.8️⃣8️⃣8️⃣,- Prämie auf viele aktuelle Opel Neuwagen, wie zum Beispiel unsere brandneuen SUV-Modelle Crossland X, Grandland X oder Mokka X.
Diese abenteuerlustigen Crossover-Stars und viele andere Highlights erwarten Sie jetzt vollbeladen mit innovativen Features bei uns in unseren 3 Autohäusern.
WIR FREUEN UNS AUF IHREN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37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- 2018-07-04 08:09:43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0268951"/>
                  </a:ext>
                </a:extLst>
              </a:tr>
            </a:tbl>
          </a:graphicData>
        </a:graphic>
      </p:graphicFrame>
      <p:sp>
        <p:nvSpPr>
          <p:cNvPr id="4" name="Text Placeholder 3">
            <a:extLst>
              <a:ext uri="{FF2B5EF4-FFF2-40B4-BE49-F238E27FC236}">
                <a16:creationId xmlns:a16="http://schemas.microsoft.com/office/drawing/2014/main" id="{BEDC57F7-B299-4ADF-A4EE-17BC679043A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47211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C5184-DF3A-496C-A771-46DD1521C6FF}"/>
              </a:ext>
            </a:extLst>
          </p:cNvPr>
          <p:cNvSpPr>
            <a:spLocks noGrp="1"/>
          </p:cNvSpPr>
          <p:nvPr>
            <p:ph type="title"/>
          </p:nvPr>
        </p:nvSpPr>
        <p:spPr/>
        <p:txBody>
          <a:bodyPr/>
          <a:lstStyle/>
          <a:p>
            <a:r>
              <a:rPr lang="de-DE"/>
              <a:t>Eigene Beiträge (Postings) | Auto Doczekal - 11 of 11</a:t>
            </a:r>
            <a:endParaRPr lang="en-US"/>
          </a:p>
        </p:txBody>
      </p:sp>
      <p:graphicFrame>
        <p:nvGraphicFramePr>
          <p:cNvPr id="5" name="Table Placeholder 4">
            <a:extLst>
              <a:ext uri="{FF2B5EF4-FFF2-40B4-BE49-F238E27FC236}">
                <a16:creationId xmlns:a16="http://schemas.microsoft.com/office/drawing/2014/main" id="{E1E99B3A-7A07-4118-BFF4-8102557314E8}"/>
              </a:ext>
            </a:extLst>
          </p:cNvPr>
          <p:cNvGraphicFramePr>
            <a:graphicFrameLocks noGrp="1"/>
          </p:cNvGraphicFramePr>
          <p:nvPr>
            <p:ph type="tbl" sz="quarter" idx="13"/>
            <p:extLst>
              <p:ext uri="{D42A27DB-BD31-4B8C-83A1-F6EECF244321}">
                <p14:modId xmlns:p14="http://schemas.microsoft.com/office/powerpoint/2010/main" val="2019422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07988254"/>
                    </a:ext>
                  </a:extLst>
                </a:gridCol>
                <a:gridCol w="658368">
                  <a:extLst>
                    <a:ext uri="{9D8B030D-6E8A-4147-A177-3AD203B41FA5}">
                      <a16:colId xmlns:a16="http://schemas.microsoft.com/office/drawing/2014/main" val="1587774395"/>
                    </a:ext>
                  </a:extLst>
                </a:gridCol>
                <a:gridCol w="658368">
                  <a:extLst>
                    <a:ext uri="{9D8B030D-6E8A-4147-A177-3AD203B41FA5}">
                      <a16:colId xmlns:a16="http://schemas.microsoft.com/office/drawing/2014/main" val="256627011"/>
                    </a:ext>
                  </a:extLst>
                </a:gridCol>
                <a:gridCol w="658368">
                  <a:extLst>
                    <a:ext uri="{9D8B030D-6E8A-4147-A177-3AD203B41FA5}">
                      <a16:colId xmlns:a16="http://schemas.microsoft.com/office/drawing/2014/main" val="1040934117"/>
                    </a:ext>
                  </a:extLst>
                </a:gridCol>
                <a:gridCol w="658368">
                  <a:extLst>
                    <a:ext uri="{9D8B030D-6E8A-4147-A177-3AD203B41FA5}">
                      <a16:colId xmlns:a16="http://schemas.microsoft.com/office/drawing/2014/main" val="3715497649"/>
                    </a:ext>
                  </a:extLst>
                </a:gridCol>
                <a:gridCol w="658368">
                  <a:extLst>
                    <a:ext uri="{9D8B030D-6E8A-4147-A177-3AD203B41FA5}">
                      <a16:colId xmlns:a16="http://schemas.microsoft.com/office/drawing/2014/main" val="852988248"/>
                    </a:ext>
                  </a:extLst>
                </a:gridCol>
                <a:gridCol w="658368">
                  <a:extLst>
                    <a:ext uri="{9D8B030D-6E8A-4147-A177-3AD203B41FA5}">
                      <a16:colId xmlns:a16="http://schemas.microsoft.com/office/drawing/2014/main" val="746255294"/>
                    </a:ext>
                  </a:extLst>
                </a:gridCol>
                <a:gridCol w="658368">
                  <a:extLst>
                    <a:ext uri="{9D8B030D-6E8A-4147-A177-3AD203B41FA5}">
                      <a16:colId xmlns:a16="http://schemas.microsoft.com/office/drawing/2014/main" val="30629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8877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- 2018-07-03 12:10:00 </a:t>
                      </a:r>
                      <a:r>
                        <a:rPr kumimoji="0" lang="en-US" sz="1000" b="0" i="0" u="none" strike="noStrike" kern="1200" cap="none" spc="0" normalizeH="0" baseline="0" noProof="0">
                          <a:ln>
                            <a:noFill/>
                          </a:ln>
                          <a:solidFill>
                            <a:prstClr val="black"/>
                          </a:solidFill>
                          <a:effectLst/>
                          <a:uLnTx/>
                          <a:uFillTx/>
                          <a:latin typeface="+mn-lt"/>
                          <a:ea typeface="+mn-ea"/>
                          <a:cs typeface="+mn-cs"/>
                        </a:rPr>
                        <a:t> 
 Familie Kneifel aus Wien freut sich über ihren neuen Suzuki Ignis Shine Automatik in super black pearl!
Das Team von Auto Doczekal wünscht eine gute und sichere Fahrt❗
#AutoDoczekal #MeinHändlerMeineWerkstatt #Suzuki #Ignis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3173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- 2018-07-03 08:04:32 </a:t>
                      </a:r>
                      <a:r>
                        <a:rPr kumimoji="0" lang="en-US" sz="1000" b="0" i="0" u="none" strike="noStrike" kern="1200" cap="none" spc="0" normalizeH="0" baseline="0" noProof="0">
                          <a:ln>
                            <a:noFill/>
                          </a:ln>
                          <a:solidFill>
                            <a:prstClr val="black"/>
                          </a:solidFill>
                          <a:effectLst/>
                          <a:uLnTx/>
                          <a:uFillTx/>
                          <a:latin typeface="+mn-lt"/>
                          <a:ea typeface="+mn-ea"/>
                          <a:cs typeface="+mn-cs"/>
                        </a:rPr>
                        <a:t> 
 Am Wochenende durften wir an unseren langjährgen, treuen Kunden Franz Frühwirth aus Kleinmürbisch einen nagelneuen Suzuki Vitara Allgrip Jacques Lemans in cosmic black übergeben! Als Draufgabe gab es noch eine Jacques Lemans Uhr im Suzuki-Design dazu‼️
Lieber Franz, das gesame Team aus Güssing bedankt sich bei dir für deine Treue zu unserem Unternehmen und wünscht dir viel Spaß und Freude mit deinem neuen SUV von Suzuki!
#AutoDoczekal #MeinHändlerMeineWerkstätte #Suzuki #Vitara #JacquesLemans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055468"/>
                  </a:ext>
                </a:extLst>
              </a:tr>
            </a:tbl>
          </a:graphicData>
        </a:graphic>
      </p:graphicFrame>
      <p:sp>
        <p:nvSpPr>
          <p:cNvPr id="4" name="Text Placeholder 3">
            <a:extLst>
              <a:ext uri="{FF2B5EF4-FFF2-40B4-BE49-F238E27FC236}">
                <a16:creationId xmlns:a16="http://schemas.microsoft.com/office/drawing/2014/main" id="{FB3B039B-FCA5-41B1-8CF7-7891D0EF6E7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58750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4547E-AB5E-475F-9C9D-492E3F700596}"/>
              </a:ext>
            </a:extLst>
          </p:cNvPr>
          <p:cNvSpPr>
            <a:spLocks noGrp="1"/>
          </p:cNvSpPr>
          <p:nvPr>
            <p:ph type="title"/>
          </p:nvPr>
        </p:nvSpPr>
        <p:spPr/>
        <p:txBody>
          <a:bodyPr/>
          <a:lstStyle/>
          <a:p>
            <a:r>
              <a:rPr lang="en-US"/>
              <a:t>Eigene Beiträge (Postings) + Reactions | Auto Doczekal - 1 of 16</a:t>
            </a:r>
          </a:p>
        </p:txBody>
      </p:sp>
      <p:graphicFrame>
        <p:nvGraphicFramePr>
          <p:cNvPr id="5" name="Table Placeholder 4">
            <a:extLst>
              <a:ext uri="{FF2B5EF4-FFF2-40B4-BE49-F238E27FC236}">
                <a16:creationId xmlns:a16="http://schemas.microsoft.com/office/drawing/2014/main" id="{8111F555-396F-4337-AEAA-4BB37D81C1E0}"/>
              </a:ext>
            </a:extLst>
          </p:cNvPr>
          <p:cNvGraphicFramePr>
            <a:graphicFrameLocks noGrp="1"/>
          </p:cNvGraphicFramePr>
          <p:nvPr>
            <p:ph type="tbl" sz="quarter" idx="13"/>
            <p:extLst>
              <p:ext uri="{D42A27DB-BD31-4B8C-83A1-F6EECF244321}">
                <p14:modId xmlns:p14="http://schemas.microsoft.com/office/powerpoint/2010/main" val="2084915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0402406"/>
                    </a:ext>
                  </a:extLst>
                </a:gridCol>
                <a:gridCol w="822960">
                  <a:extLst>
                    <a:ext uri="{9D8B030D-6E8A-4147-A177-3AD203B41FA5}">
                      <a16:colId xmlns:a16="http://schemas.microsoft.com/office/drawing/2014/main" val="1472479099"/>
                    </a:ext>
                  </a:extLst>
                </a:gridCol>
                <a:gridCol w="822960">
                  <a:extLst>
                    <a:ext uri="{9D8B030D-6E8A-4147-A177-3AD203B41FA5}">
                      <a16:colId xmlns:a16="http://schemas.microsoft.com/office/drawing/2014/main" val="936246033"/>
                    </a:ext>
                  </a:extLst>
                </a:gridCol>
                <a:gridCol w="822960">
                  <a:extLst>
                    <a:ext uri="{9D8B030D-6E8A-4147-A177-3AD203B41FA5}">
                      <a16:colId xmlns:a16="http://schemas.microsoft.com/office/drawing/2014/main" val="4261975665"/>
                    </a:ext>
                  </a:extLst>
                </a:gridCol>
                <a:gridCol w="822960">
                  <a:extLst>
                    <a:ext uri="{9D8B030D-6E8A-4147-A177-3AD203B41FA5}">
                      <a16:colId xmlns:a16="http://schemas.microsoft.com/office/drawing/2014/main" val="394919407"/>
                    </a:ext>
                  </a:extLst>
                </a:gridCol>
                <a:gridCol w="822960">
                  <a:extLst>
                    <a:ext uri="{9D8B030D-6E8A-4147-A177-3AD203B41FA5}">
                      <a16:colId xmlns:a16="http://schemas.microsoft.com/office/drawing/2014/main" val="1273140460"/>
                    </a:ext>
                  </a:extLst>
                </a:gridCol>
                <a:gridCol w="822960">
                  <a:extLst>
                    <a:ext uri="{9D8B030D-6E8A-4147-A177-3AD203B41FA5}">
                      <a16:colId xmlns:a16="http://schemas.microsoft.com/office/drawing/2014/main" val="2218188836"/>
                    </a:ext>
                  </a:extLst>
                </a:gridCol>
                <a:gridCol w="822960">
                  <a:extLst>
                    <a:ext uri="{9D8B030D-6E8A-4147-A177-3AD203B41FA5}">
                      <a16:colId xmlns:a16="http://schemas.microsoft.com/office/drawing/2014/main" val="2353787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3332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- 2018-07-27 13:30:01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ein entspanntes Wochenende und all jenen, die am Weg in den Süden sind, einen schönen Urlaub und eine gute Anreise!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83203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- 2018-07-24 15:03:48 </a:t>
                      </a:r>
                      <a:r>
                        <a:rPr kumimoji="0" lang="de-DE" sz="1000" b="0" i="0" u="none" strike="noStrike" kern="1200" cap="none" spc="0" normalizeH="0" baseline="0" noProof="0">
                          <a:ln>
                            <a:noFill/>
                          </a:ln>
                          <a:solidFill>
                            <a:prstClr val="black"/>
                          </a:solidFill>
                          <a:effectLst/>
                          <a:uLnTx/>
                          <a:uFillTx/>
                          <a:latin typeface="+mn-lt"/>
                          <a:ea typeface="+mn-ea"/>
                          <a:cs typeface="+mn-cs"/>
                        </a:rPr>
                        <a:t> 
 Derzeit am Weg nach Mariazell sind die Wallfahrer vom Team Moschendorf-Gaas! Vielen Dank fürs Foto und eine gute Weiterreise!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7316679"/>
                  </a:ext>
                </a:extLst>
              </a:tr>
            </a:tbl>
          </a:graphicData>
        </a:graphic>
      </p:graphicFrame>
      <p:sp>
        <p:nvSpPr>
          <p:cNvPr id="4" name="Text Placeholder 3">
            <a:extLst>
              <a:ext uri="{FF2B5EF4-FFF2-40B4-BE49-F238E27FC236}">
                <a16:creationId xmlns:a16="http://schemas.microsoft.com/office/drawing/2014/main" id="{C1D335E8-63A7-4950-95FD-47D4DFB9A8B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20447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B0F90-CBEA-4F80-945F-92874A9F6CD9}"/>
              </a:ext>
            </a:extLst>
          </p:cNvPr>
          <p:cNvSpPr>
            <a:spLocks noGrp="1"/>
          </p:cNvSpPr>
          <p:nvPr>
            <p:ph type="title"/>
          </p:nvPr>
        </p:nvSpPr>
        <p:spPr/>
        <p:txBody>
          <a:bodyPr/>
          <a:lstStyle/>
          <a:p>
            <a:r>
              <a:rPr lang="en-US"/>
              <a:t>Eigene Beiträge (Postings) + Reactions | Auto Doczekal - 2 of 16</a:t>
            </a:r>
          </a:p>
        </p:txBody>
      </p:sp>
      <p:graphicFrame>
        <p:nvGraphicFramePr>
          <p:cNvPr id="5" name="Table Placeholder 4">
            <a:extLst>
              <a:ext uri="{FF2B5EF4-FFF2-40B4-BE49-F238E27FC236}">
                <a16:creationId xmlns:a16="http://schemas.microsoft.com/office/drawing/2014/main" id="{8C90EFC9-DF85-4BEF-B1DC-3CD524BBC677}"/>
              </a:ext>
            </a:extLst>
          </p:cNvPr>
          <p:cNvGraphicFramePr>
            <a:graphicFrameLocks noGrp="1"/>
          </p:cNvGraphicFramePr>
          <p:nvPr>
            <p:ph type="tbl" sz="quarter" idx="13"/>
            <p:extLst>
              <p:ext uri="{D42A27DB-BD31-4B8C-83A1-F6EECF244321}">
                <p14:modId xmlns:p14="http://schemas.microsoft.com/office/powerpoint/2010/main" val="1565658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02876452"/>
                    </a:ext>
                  </a:extLst>
                </a:gridCol>
                <a:gridCol w="822960">
                  <a:extLst>
                    <a:ext uri="{9D8B030D-6E8A-4147-A177-3AD203B41FA5}">
                      <a16:colId xmlns:a16="http://schemas.microsoft.com/office/drawing/2014/main" val="25258018"/>
                    </a:ext>
                  </a:extLst>
                </a:gridCol>
                <a:gridCol w="822960">
                  <a:extLst>
                    <a:ext uri="{9D8B030D-6E8A-4147-A177-3AD203B41FA5}">
                      <a16:colId xmlns:a16="http://schemas.microsoft.com/office/drawing/2014/main" val="608102201"/>
                    </a:ext>
                  </a:extLst>
                </a:gridCol>
                <a:gridCol w="822960">
                  <a:extLst>
                    <a:ext uri="{9D8B030D-6E8A-4147-A177-3AD203B41FA5}">
                      <a16:colId xmlns:a16="http://schemas.microsoft.com/office/drawing/2014/main" val="1582102593"/>
                    </a:ext>
                  </a:extLst>
                </a:gridCol>
                <a:gridCol w="822960">
                  <a:extLst>
                    <a:ext uri="{9D8B030D-6E8A-4147-A177-3AD203B41FA5}">
                      <a16:colId xmlns:a16="http://schemas.microsoft.com/office/drawing/2014/main" val="1628122997"/>
                    </a:ext>
                  </a:extLst>
                </a:gridCol>
                <a:gridCol w="822960">
                  <a:extLst>
                    <a:ext uri="{9D8B030D-6E8A-4147-A177-3AD203B41FA5}">
                      <a16:colId xmlns:a16="http://schemas.microsoft.com/office/drawing/2014/main" val="3843781058"/>
                    </a:ext>
                  </a:extLst>
                </a:gridCol>
                <a:gridCol w="822960">
                  <a:extLst>
                    <a:ext uri="{9D8B030D-6E8A-4147-A177-3AD203B41FA5}">
                      <a16:colId xmlns:a16="http://schemas.microsoft.com/office/drawing/2014/main" val="215415795"/>
                    </a:ext>
                  </a:extLst>
                </a:gridCol>
                <a:gridCol w="822960">
                  <a:extLst>
                    <a:ext uri="{9D8B030D-6E8A-4147-A177-3AD203B41FA5}">
                      <a16:colId xmlns:a16="http://schemas.microsoft.com/office/drawing/2014/main" val="3332409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3368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- 2018-07-21 09:48:56 </a:t>
                      </a:r>
                      <a:r>
                        <a:rPr kumimoji="0" lang="en-US" sz="1000" b="0" i="0" u="none" strike="noStrike" kern="1200" cap="none" spc="0" normalizeH="0" baseline="0" noProof="0">
                          <a:ln>
                            <a:noFill/>
                          </a:ln>
                          <a:solidFill>
                            <a:prstClr val="black"/>
                          </a:solidFill>
                          <a:effectLst/>
                          <a:uLnTx/>
                          <a:uFillTx/>
                          <a:latin typeface="+mn-lt"/>
                          <a:ea typeface="+mn-ea"/>
                          <a:cs typeface="+mn-cs"/>
                        </a:rPr>
                        <a:t> 
 🔥 Großer Lagerabverkauf im Zuge des Suzuki Big Deal 🔥
Auszug aus unseren Angeboten:
▶️ Vitara 1,6 Shine Allrad € 20.450,-- statt € 23.780,--
▶️ Swift 1,2 Shine € 12.750,-- statt € 14.880,--
▶️ Swift 1,2 Shine Allrad € 15.250,-- statt € 17.880,--
▶️ S-Cross 1,0 Clear € 15.490,-- statt € 17.480,--
▶️ S-Cross 1,0 Shine Allrad € 20.350,-- statt € 22.980,--
▶️ S-Cross 1,0 Shine Allrad Automatik € 22.290,-- statt € 25.180,--
▶️ S-Cross 1,4 Shine Allrad € 21.490,-- statt € 24.280,--
▶️ S-Cross 1,4 Shine Allrad Automatik € 23.260,-- statt € 26.280,--
▶️ S-Cross 1,4 Flash Allrad € 24.150,-- statt € 27.280,--
▶️ S-Cross 1,6 Shine Allrad Diesel € 22.990,-- statt € 26.080,--
▶️ Baleno 1,2 Clear € 12.990,-- statt € 15.380,--
Wir haben eine sehr große Modellauswahl in den verschiedensten Farben. Ein Besuch in unseren Schauräumen zahlt sich aus - sichern sie sich schnell ihr Wunschmodell‼️
#AutoDoczekal #MeinHändlerMeineWerkstatt #Suzuki #BigDeal #Lagerabverkauf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62912560"/>
                  </a:ext>
                </a:extLst>
              </a:tr>
            </a:tbl>
          </a:graphicData>
        </a:graphic>
      </p:graphicFrame>
      <p:sp>
        <p:nvSpPr>
          <p:cNvPr id="4" name="Text Placeholder 3">
            <a:extLst>
              <a:ext uri="{FF2B5EF4-FFF2-40B4-BE49-F238E27FC236}">
                <a16:creationId xmlns:a16="http://schemas.microsoft.com/office/drawing/2014/main" id="{59158D73-36C2-4F89-8218-4C027707568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2296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4783A-E19D-4296-BBDD-29D71A543A4E}"/>
              </a:ext>
            </a:extLst>
          </p:cNvPr>
          <p:cNvSpPr>
            <a:spLocks noGrp="1"/>
          </p:cNvSpPr>
          <p:nvPr>
            <p:ph type="title"/>
          </p:nvPr>
        </p:nvSpPr>
        <p:spPr/>
        <p:txBody>
          <a:bodyPr/>
          <a:lstStyle/>
          <a:p>
            <a:r>
              <a:rPr lang="en-US"/>
              <a:t>Eigene Beiträge (Postings) + Reactions | Auto Doczekal - 3 of 16</a:t>
            </a:r>
          </a:p>
        </p:txBody>
      </p:sp>
      <p:graphicFrame>
        <p:nvGraphicFramePr>
          <p:cNvPr id="5" name="Table Placeholder 4">
            <a:extLst>
              <a:ext uri="{FF2B5EF4-FFF2-40B4-BE49-F238E27FC236}">
                <a16:creationId xmlns:a16="http://schemas.microsoft.com/office/drawing/2014/main" id="{D751FBAE-A52E-4EF5-AA10-6B801034AAA8}"/>
              </a:ext>
            </a:extLst>
          </p:cNvPr>
          <p:cNvGraphicFramePr>
            <a:graphicFrameLocks noGrp="1"/>
          </p:cNvGraphicFramePr>
          <p:nvPr>
            <p:ph type="tbl" sz="quarter" idx="13"/>
            <p:extLst>
              <p:ext uri="{D42A27DB-BD31-4B8C-83A1-F6EECF244321}">
                <p14:modId xmlns:p14="http://schemas.microsoft.com/office/powerpoint/2010/main" val="1917097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8524064"/>
                    </a:ext>
                  </a:extLst>
                </a:gridCol>
                <a:gridCol w="822960">
                  <a:extLst>
                    <a:ext uri="{9D8B030D-6E8A-4147-A177-3AD203B41FA5}">
                      <a16:colId xmlns:a16="http://schemas.microsoft.com/office/drawing/2014/main" val="4200944828"/>
                    </a:ext>
                  </a:extLst>
                </a:gridCol>
                <a:gridCol w="822960">
                  <a:extLst>
                    <a:ext uri="{9D8B030D-6E8A-4147-A177-3AD203B41FA5}">
                      <a16:colId xmlns:a16="http://schemas.microsoft.com/office/drawing/2014/main" val="2817831579"/>
                    </a:ext>
                  </a:extLst>
                </a:gridCol>
                <a:gridCol w="822960">
                  <a:extLst>
                    <a:ext uri="{9D8B030D-6E8A-4147-A177-3AD203B41FA5}">
                      <a16:colId xmlns:a16="http://schemas.microsoft.com/office/drawing/2014/main" val="167476558"/>
                    </a:ext>
                  </a:extLst>
                </a:gridCol>
                <a:gridCol w="822960">
                  <a:extLst>
                    <a:ext uri="{9D8B030D-6E8A-4147-A177-3AD203B41FA5}">
                      <a16:colId xmlns:a16="http://schemas.microsoft.com/office/drawing/2014/main" val="71270480"/>
                    </a:ext>
                  </a:extLst>
                </a:gridCol>
                <a:gridCol w="822960">
                  <a:extLst>
                    <a:ext uri="{9D8B030D-6E8A-4147-A177-3AD203B41FA5}">
                      <a16:colId xmlns:a16="http://schemas.microsoft.com/office/drawing/2014/main" val="1329999617"/>
                    </a:ext>
                  </a:extLst>
                </a:gridCol>
                <a:gridCol w="822960">
                  <a:extLst>
                    <a:ext uri="{9D8B030D-6E8A-4147-A177-3AD203B41FA5}">
                      <a16:colId xmlns:a16="http://schemas.microsoft.com/office/drawing/2014/main" val="3485698593"/>
                    </a:ext>
                  </a:extLst>
                </a:gridCol>
                <a:gridCol w="822960">
                  <a:extLst>
                    <a:ext uri="{9D8B030D-6E8A-4147-A177-3AD203B41FA5}">
                      <a16:colId xmlns:a16="http://schemas.microsoft.com/office/drawing/2014/main" val="1192671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87039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- 2018-07-20 16:23:31 </a:t>
                      </a:r>
                      <a:r>
                        <a:rPr kumimoji="0" lang="en-US" sz="1000" b="0" i="0" u="none" strike="noStrike" kern="1200" cap="none" spc="0" normalizeH="0" baseline="0" noProof="0">
                          <a:ln>
                            <a:noFill/>
                          </a:ln>
                          <a:solidFill>
                            <a:prstClr val="black"/>
                          </a:solidFill>
                          <a:effectLst/>
                          <a:uLnTx/>
                          <a:uFillTx/>
                          <a:latin typeface="+mn-lt"/>
                          <a:ea typeface="+mn-ea"/>
                          <a:cs typeface="+mn-cs"/>
                        </a:rPr>
                        <a:t> 
 Heute durften wir an Karl-Heinz Keschl aus Tobaj einen topausgestatteten Jungwagen Opel Mokka X Edition Allrad mit 140PS inkl. toller Sonderausstattung wie Elektropaket, Komfortpaket, Winterpaket, Radio 4.0 IntelliLink uvm. übergeben.
Lieber Karl-Heinz, das gesamte Team von Auto Doczekal Güssing wünscht dir viel Spaß und Freude sowie unzählige unfallfreie Fahrten mit deinem neuen SUV!
#AutoDoczekal #MeinHändlerMeineWerkstatt #Opel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08170780"/>
                  </a:ext>
                </a:extLst>
              </a:tr>
            </a:tbl>
          </a:graphicData>
        </a:graphic>
      </p:graphicFrame>
      <p:sp>
        <p:nvSpPr>
          <p:cNvPr id="4" name="Text Placeholder 3">
            <a:extLst>
              <a:ext uri="{FF2B5EF4-FFF2-40B4-BE49-F238E27FC236}">
                <a16:creationId xmlns:a16="http://schemas.microsoft.com/office/drawing/2014/main" id="{DC35E439-7555-4705-8362-A4432CC8E27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71516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71259-E87B-495C-9C52-573BA14462BE}"/>
              </a:ext>
            </a:extLst>
          </p:cNvPr>
          <p:cNvSpPr>
            <a:spLocks noGrp="1"/>
          </p:cNvSpPr>
          <p:nvPr>
            <p:ph type="title"/>
          </p:nvPr>
        </p:nvSpPr>
        <p:spPr/>
        <p:txBody>
          <a:bodyPr/>
          <a:lstStyle/>
          <a:p>
            <a:r>
              <a:rPr lang="en-US"/>
              <a:t>Eigene Beiträge (Postings) + Reactions | Auto Doczekal - 4 of 16</a:t>
            </a:r>
          </a:p>
        </p:txBody>
      </p:sp>
      <p:graphicFrame>
        <p:nvGraphicFramePr>
          <p:cNvPr id="5" name="Table Placeholder 4">
            <a:extLst>
              <a:ext uri="{FF2B5EF4-FFF2-40B4-BE49-F238E27FC236}">
                <a16:creationId xmlns:a16="http://schemas.microsoft.com/office/drawing/2014/main" id="{BCDE2D13-6AF3-481E-87F5-8BDA824FB052}"/>
              </a:ext>
            </a:extLst>
          </p:cNvPr>
          <p:cNvGraphicFramePr>
            <a:graphicFrameLocks noGrp="1"/>
          </p:cNvGraphicFramePr>
          <p:nvPr>
            <p:ph type="tbl" sz="quarter" idx="13"/>
            <p:extLst>
              <p:ext uri="{D42A27DB-BD31-4B8C-83A1-F6EECF244321}">
                <p14:modId xmlns:p14="http://schemas.microsoft.com/office/powerpoint/2010/main" val="959741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2982655"/>
                    </a:ext>
                  </a:extLst>
                </a:gridCol>
                <a:gridCol w="822960">
                  <a:extLst>
                    <a:ext uri="{9D8B030D-6E8A-4147-A177-3AD203B41FA5}">
                      <a16:colId xmlns:a16="http://schemas.microsoft.com/office/drawing/2014/main" val="4251488842"/>
                    </a:ext>
                  </a:extLst>
                </a:gridCol>
                <a:gridCol w="822960">
                  <a:extLst>
                    <a:ext uri="{9D8B030D-6E8A-4147-A177-3AD203B41FA5}">
                      <a16:colId xmlns:a16="http://schemas.microsoft.com/office/drawing/2014/main" val="3807424270"/>
                    </a:ext>
                  </a:extLst>
                </a:gridCol>
                <a:gridCol w="822960">
                  <a:extLst>
                    <a:ext uri="{9D8B030D-6E8A-4147-A177-3AD203B41FA5}">
                      <a16:colId xmlns:a16="http://schemas.microsoft.com/office/drawing/2014/main" val="593928643"/>
                    </a:ext>
                  </a:extLst>
                </a:gridCol>
                <a:gridCol w="822960">
                  <a:extLst>
                    <a:ext uri="{9D8B030D-6E8A-4147-A177-3AD203B41FA5}">
                      <a16:colId xmlns:a16="http://schemas.microsoft.com/office/drawing/2014/main" val="344863716"/>
                    </a:ext>
                  </a:extLst>
                </a:gridCol>
                <a:gridCol w="822960">
                  <a:extLst>
                    <a:ext uri="{9D8B030D-6E8A-4147-A177-3AD203B41FA5}">
                      <a16:colId xmlns:a16="http://schemas.microsoft.com/office/drawing/2014/main" val="2249257339"/>
                    </a:ext>
                  </a:extLst>
                </a:gridCol>
                <a:gridCol w="822960">
                  <a:extLst>
                    <a:ext uri="{9D8B030D-6E8A-4147-A177-3AD203B41FA5}">
                      <a16:colId xmlns:a16="http://schemas.microsoft.com/office/drawing/2014/main" val="3750736598"/>
                    </a:ext>
                  </a:extLst>
                </a:gridCol>
                <a:gridCol w="822960">
                  <a:extLst>
                    <a:ext uri="{9D8B030D-6E8A-4147-A177-3AD203B41FA5}">
                      <a16:colId xmlns:a16="http://schemas.microsoft.com/office/drawing/2014/main" val="1402412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26912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- 2018-07-19 10:20:32 </a:t>
                      </a:r>
                      <a:r>
                        <a:rPr kumimoji="0" lang="de-DE" sz="1000" b="0" i="0" u="none" strike="noStrike" kern="1200" cap="none" spc="0" normalizeH="0" baseline="0" noProof="0">
                          <a:ln>
                            <a:noFill/>
                          </a:ln>
                          <a:solidFill>
                            <a:prstClr val="black"/>
                          </a:solidFill>
                          <a:effectLst/>
                          <a:uLnTx/>
                          <a:uFillTx/>
                          <a:latin typeface="+mn-lt"/>
                          <a:ea typeface="+mn-ea"/>
                          <a:cs typeface="+mn-cs"/>
                        </a:rPr>
                        <a:t> 
 An unseren Stammkunden Herrn Fenzel durften wir einen neuen Opel Grandland X Ultimate Diesel Automatik in topasblau übergeben.
Das gesamte Team aus Güssing wünscht Herrn Fenzel viel Freude mit dem neuen SUV und bedankt sich für das Vertrauen in unser Unternehmen!
#AutoDoczekal #MeinHändlerMeineWerkstatt #Opel #GrandlandX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32192693"/>
                  </a:ext>
                </a:extLst>
              </a:tr>
            </a:tbl>
          </a:graphicData>
        </a:graphic>
      </p:graphicFrame>
      <p:sp>
        <p:nvSpPr>
          <p:cNvPr id="4" name="Text Placeholder 3">
            <a:extLst>
              <a:ext uri="{FF2B5EF4-FFF2-40B4-BE49-F238E27FC236}">
                <a16:creationId xmlns:a16="http://schemas.microsoft.com/office/drawing/2014/main" id="{8960B20B-5AD2-4296-9F8A-475F7CDCC9D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75746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B8337-334A-4E53-9EF8-677324B67112}"/>
              </a:ext>
            </a:extLst>
          </p:cNvPr>
          <p:cNvSpPr>
            <a:spLocks noGrp="1"/>
          </p:cNvSpPr>
          <p:nvPr>
            <p:ph type="title"/>
          </p:nvPr>
        </p:nvSpPr>
        <p:spPr/>
        <p:txBody>
          <a:bodyPr/>
          <a:lstStyle/>
          <a:p>
            <a:r>
              <a:rPr lang="en-US"/>
              <a:t>Eigene Beiträge (Postings) + Reactions | Auto Doczekal - 5 of 16</a:t>
            </a:r>
          </a:p>
        </p:txBody>
      </p:sp>
      <p:graphicFrame>
        <p:nvGraphicFramePr>
          <p:cNvPr id="5" name="Table Placeholder 4">
            <a:extLst>
              <a:ext uri="{FF2B5EF4-FFF2-40B4-BE49-F238E27FC236}">
                <a16:creationId xmlns:a16="http://schemas.microsoft.com/office/drawing/2014/main" id="{2AF03D28-A395-4A95-9AC9-A5E5A16CC3BD}"/>
              </a:ext>
            </a:extLst>
          </p:cNvPr>
          <p:cNvGraphicFramePr>
            <a:graphicFrameLocks noGrp="1"/>
          </p:cNvGraphicFramePr>
          <p:nvPr>
            <p:ph type="tbl" sz="quarter" idx="13"/>
            <p:extLst>
              <p:ext uri="{D42A27DB-BD31-4B8C-83A1-F6EECF244321}">
                <p14:modId xmlns:p14="http://schemas.microsoft.com/office/powerpoint/2010/main" val="2549214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16660278"/>
                    </a:ext>
                  </a:extLst>
                </a:gridCol>
                <a:gridCol w="822960">
                  <a:extLst>
                    <a:ext uri="{9D8B030D-6E8A-4147-A177-3AD203B41FA5}">
                      <a16:colId xmlns:a16="http://schemas.microsoft.com/office/drawing/2014/main" val="1633882257"/>
                    </a:ext>
                  </a:extLst>
                </a:gridCol>
                <a:gridCol w="822960">
                  <a:extLst>
                    <a:ext uri="{9D8B030D-6E8A-4147-A177-3AD203B41FA5}">
                      <a16:colId xmlns:a16="http://schemas.microsoft.com/office/drawing/2014/main" val="2637131876"/>
                    </a:ext>
                  </a:extLst>
                </a:gridCol>
                <a:gridCol w="822960">
                  <a:extLst>
                    <a:ext uri="{9D8B030D-6E8A-4147-A177-3AD203B41FA5}">
                      <a16:colId xmlns:a16="http://schemas.microsoft.com/office/drawing/2014/main" val="2863775445"/>
                    </a:ext>
                  </a:extLst>
                </a:gridCol>
                <a:gridCol w="822960">
                  <a:extLst>
                    <a:ext uri="{9D8B030D-6E8A-4147-A177-3AD203B41FA5}">
                      <a16:colId xmlns:a16="http://schemas.microsoft.com/office/drawing/2014/main" val="2606076797"/>
                    </a:ext>
                  </a:extLst>
                </a:gridCol>
                <a:gridCol w="822960">
                  <a:extLst>
                    <a:ext uri="{9D8B030D-6E8A-4147-A177-3AD203B41FA5}">
                      <a16:colId xmlns:a16="http://schemas.microsoft.com/office/drawing/2014/main" val="2141004076"/>
                    </a:ext>
                  </a:extLst>
                </a:gridCol>
                <a:gridCol w="822960">
                  <a:extLst>
                    <a:ext uri="{9D8B030D-6E8A-4147-A177-3AD203B41FA5}">
                      <a16:colId xmlns:a16="http://schemas.microsoft.com/office/drawing/2014/main" val="3822322040"/>
                    </a:ext>
                  </a:extLst>
                </a:gridCol>
                <a:gridCol w="822960">
                  <a:extLst>
                    <a:ext uri="{9D8B030D-6E8A-4147-A177-3AD203B41FA5}">
                      <a16:colId xmlns:a16="http://schemas.microsoft.com/office/drawing/2014/main" val="2978442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0323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- 2018-07-17 09:32:48 </a:t>
                      </a:r>
                      <a:r>
                        <a:rPr kumimoji="0" lang="en-US" sz="1000" b="0" i="0" u="none" strike="noStrike" kern="1200" cap="none" spc="0" normalizeH="0" baseline="0" noProof="0">
                          <a:ln>
                            <a:noFill/>
                          </a:ln>
                          <a:solidFill>
                            <a:prstClr val="black"/>
                          </a:solidFill>
                          <a:effectLst/>
                          <a:uLnTx/>
                          <a:uFillTx/>
                          <a:latin typeface="+mn-lt"/>
                          <a:ea typeface="+mn-ea"/>
                          <a:cs typeface="+mn-cs"/>
                        </a:rPr>
                        <a:t> 
 ‼️ Der Suzuki BIG DEAL ist wieder zurück ‼️
▶️ BIG DEAL Bonus bis zu € 4️⃣.5️⃣0️⃣0️⃣,--
▶️ alle Modelle inkl. 3+2 Garantie
▶️ bis zu 10 Jahre Mobilitätsgarantie
▶️ gültig für alle Suzuki Modelle (ausgenommen Swift Sport)
Wir würden uns freuen, Sie auf einem unserer Standorte begrüßen zu dürfen! Testen Sie die neuesten Suzuki Modelle bei einer Probefahrt und sichern Sie sich die Vorteile des Suzuki Big Deal❗ 
Güssing: 03322/421280
Oberwart: 03352/323770
St. Johann/H.: 03332/665800
#AutoDoczekal #MeinHändlerMeineWerkstatt #Suzuki #BigDeal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92080238"/>
                  </a:ext>
                </a:extLst>
              </a:tr>
            </a:tbl>
          </a:graphicData>
        </a:graphic>
      </p:graphicFrame>
      <p:sp>
        <p:nvSpPr>
          <p:cNvPr id="4" name="Text Placeholder 3">
            <a:extLst>
              <a:ext uri="{FF2B5EF4-FFF2-40B4-BE49-F238E27FC236}">
                <a16:creationId xmlns:a16="http://schemas.microsoft.com/office/drawing/2014/main" id="{2C59EA9F-FE3B-414F-9DFA-FFA6AE35CA9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398623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AA01C-8423-4B10-8DCB-4CD3E701A573}"/>
              </a:ext>
            </a:extLst>
          </p:cNvPr>
          <p:cNvSpPr>
            <a:spLocks noGrp="1"/>
          </p:cNvSpPr>
          <p:nvPr>
            <p:ph type="title"/>
          </p:nvPr>
        </p:nvSpPr>
        <p:spPr/>
        <p:txBody>
          <a:bodyPr/>
          <a:lstStyle/>
          <a:p>
            <a:r>
              <a:rPr lang="en-US"/>
              <a:t>Eigene Beiträge (Postings) + Reactions | Auto Doczekal - 6 of 16</a:t>
            </a:r>
          </a:p>
        </p:txBody>
      </p:sp>
      <p:graphicFrame>
        <p:nvGraphicFramePr>
          <p:cNvPr id="5" name="Table Placeholder 4">
            <a:extLst>
              <a:ext uri="{FF2B5EF4-FFF2-40B4-BE49-F238E27FC236}">
                <a16:creationId xmlns:a16="http://schemas.microsoft.com/office/drawing/2014/main" id="{D4A34684-E4C0-4D51-8DC9-3C870758090C}"/>
              </a:ext>
            </a:extLst>
          </p:cNvPr>
          <p:cNvGraphicFramePr>
            <a:graphicFrameLocks noGrp="1"/>
          </p:cNvGraphicFramePr>
          <p:nvPr>
            <p:ph type="tbl" sz="quarter" idx="13"/>
            <p:extLst>
              <p:ext uri="{D42A27DB-BD31-4B8C-83A1-F6EECF244321}">
                <p14:modId xmlns:p14="http://schemas.microsoft.com/office/powerpoint/2010/main" val="2525270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3896426"/>
                    </a:ext>
                  </a:extLst>
                </a:gridCol>
                <a:gridCol w="822960">
                  <a:extLst>
                    <a:ext uri="{9D8B030D-6E8A-4147-A177-3AD203B41FA5}">
                      <a16:colId xmlns:a16="http://schemas.microsoft.com/office/drawing/2014/main" val="3923929790"/>
                    </a:ext>
                  </a:extLst>
                </a:gridCol>
                <a:gridCol w="822960">
                  <a:extLst>
                    <a:ext uri="{9D8B030D-6E8A-4147-A177-3AD203B41FA5}">
                      <a16:colId xmlns:a16="http://schemas.microsoft.com/office/drawing/2014/main" val="2810064399"/>
                    </a:ext>
                  </a:extLst>
                </a:gridCol>
                <a:gridCol w="822960">
                  <a:extLst>
                    <a:ext uri="{9D8B030D-6E8A-4147-A177-3AD203B41FA5}">
                      <a16:colId xmlns:a16="http://schemas.microsoft.com/office/drawing/2014/main" val="3630194299"/>
                    </a:ext>
                  </a:extLst>
                </a:gridCol>
                <a:gridCol w="822960">
                  <a:extLst>
                    <a:ext uri="{9D8B030D-6E8A-4147-A177-3AD203B41FA5}">
                      <a16:colId xmlns:a16="http://schemas.microsoft.com/office/drawing/2014/main" val="658356505"/>
                    </a:ext>
                  </a:extLst>
                </a:gridCol>
                <a:gridCol w="822960">
                  <a:extLst>
                    <a:ext uri="{9D8B030D-6E8A-4147-A177-3AD203B41FA5}">
                      <a16:colId xmlns:a16="http://schemas.microsoft.com/office/drawing/2014/main" val="4163208821"/>
                    </a:ext>
                  </a:extLst>
                </a:gridCol>
                <a:gridCol w="822960">
                  <a:extLst>
                    <a:ext uri="{9D8B030D-6E8A-4147-A177-3AD203B41FA5}">
                      <a16:colId xmlns:a16="http://schemas.microsoft.com/office/drawing/2014/main" val="3024883346"/>
                    </a:ext>
                  </a:extLst>
                </a:gridCol>
                <a:gridCol w="822960">
                  <a:extLst>
                    <a:ext uri="{9D8B030D-6E8A-4147-A177-3AD203B41FA5}">
                      <a16:colId xmlns:a16="http://schemas.microsoft.com/office/drawing/2014/main" val="1541612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7755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- 2018-07-12 09:27:10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übergibt am Standort Oberwart an Herrn Heschl aus Olbendorf einen topausgestatteten Jungwagen Opel Astra ST Innovation 136PS Diesel in der Farbe kokosnussbraun inkl. Navi 900 IntelliLink und IntelliLux Matrix Licht.
Das gesamte Team von Auto Doczekal wünscht eine gute und sichere Fahrt‼️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56599290"/>
                  </a:ext>
                </a:extLst>
              </a:tr>
            </a:tbl>
          </a:graphicData>
        </a:graphic>
      </p:graphicFrame>
      <p:sp>
        <p:nvSpPr>
          <p:cNvPr id="4" name="Text Placeholder 3">
            <a:extLst>
              <a:ext uri="{FF2B5EF4-FFF2-40B4-BE49-F238E27FC236}">
                <a16:creationId xmlns:a16="http://schemas.microsoft.com/office/drawing/2014/main" id="{1F94FF9B-3EAA-41E0-8179-F2A0E9F8642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87935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431D9-C499-4A65-8081-A1CEA68B3676}"/>
              </a:ext>
            </a:extLst>
          </p:cNvPr>
          <p:cNvSpPr>
            <a:spLocks noGrp="1"/>
          </p:cNvSpPr>
          <p:nvPr>
            <p:ph type="title"/>
          </p:nvPr>
        </p:nvSpPr>
        <p:spPr/>
        <p:txBody>
          <a:bodyPr/>
          <a:lstStyle/>
          <a:p>
            <a:r>
              <a:rPr lang="en-US"/>
              <a:t>Eigene Beiträge (Postings) + Reactions | Auto Doczekal - 7 of 16</a:t>
            </a:r>
          </a:p>
        </p:txBody>
      </p:sp>
      <p:graphicFrame>
        <p:nvGraphicFramePr>
          <p:cNvPr id="5" name="Table Placeholder 4">
            <a:extLst>
              <a:ext uri="{FF2B5EF4-FFF2-40B4-BE49-F238E27FC236}">
                <a16:creationId xmlns:a16="http://schemas.microsoft.com/office/drawing/2014/main" id="{9F3C961D-ED15-4E7B-BD18-6E25B173CA8C}"/>
              </a:ext>
            </a:extLst>
          </p:cNvPr>
          <p:cNvGraphicFramePr>
            <a:graphicFrameLocks noGrp="1"/>
          </p:cNvGraphicFramePr>
          <p:nvPr>
            <p:ph type="tbl" sz="quarter" idx="13"/>
            <p:extLst>
              <p:ext uri="{D42A27DB-BD31-4B8C-83A1-F6EECF244321}">
                <p14:modId xmlns:p14="http://schemas.microsoft.com/office/powerpoint/2010/main" val="249032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26018022"/>
                    </a:ext>
                  </a:extLst>
                </a:gridCol>
                <a:gridCol w="822960">
                  <a:extLst>
                    <a:ext uri="{9D8B030D-6E8A-4147-A177-3AD203B41FA5}">
                      <a16:colId xmlns:a16="http://schemas.microsoft.com/office/drawing/2014/main" val="92545309"/>
                    </a:ext>
                  </a:extLst>
                </a:gridCol>
                <a:gridCol w="822960">
                  <a:extLst>
                    <a:ext uri="{9D8B030D-6E8A-4147-A177-3AD203B41FA5}">
                      <a16:colId xmlns:a16="http://schemas.microsoft.com/office/drawing/2014/main" val="437256867"/>
                    </a:ext>
                  </a:extLst>
                </a:gridCol>
                <a:gridCol w="822960">
                  <a:extLst>
                    <a:ext uri="{9D8B030D-6E8A-4147-A177-3AD203B41FA5}">
                      <a16:colId xmlns:a16="http://schemas.microsoft.com/office/drawing/2014/main" val="3630154083"/>
                    </a:ext>
                  </a:extLst>
                </a:gridCol>
                <a:gridCol w="822960">
                  <a:extLst>
                    <a:ext uri="{9D8B030D-6E8A-4147-A177-3AD203B41FA5}">
                      <a16:colId xmlns:a16="http://schemas.microsoft.com/office/drawing/2014/main" val="2187024687"/>
                    </a:ext>
                  </a:extLst>
                </a:gridCol>
                <a:gridCol w="822960">
                  <a:extLst>
                    <a:ext uri="{9D8B030D-6E8A-4147-A177-3AD203B41FA5}">
                      <a16:colId xmlns:a16="http://schemas.microsoft.com/office/drawing/2014/main" val="3024873530"/>
                    </a:ext>
                  </a:extLst>
                </a:gridCol>
                <a:gridCol w="822960">
                  <a:extLst>
                    <a:ext uri="{9D8B030D-6E8A-4147-A177-3AD203B41FA5}">
                      <a16:colId xmlns:a16="http://schemas.microsoft.com/office/drawing/2014/main" val="3476404281"/>
                    </a:ext>
                  </a:extLst>
                </a:gridCol>
                <a:gridCol w="822960">
                  <a:extLst>
                    <a:ext uri="{9D8B030D-6E8A-4147-A177-3AD203B41FA5}">
                      <a16:colId xmlns:a16="http://schemas.microsoft.com/office/drawing/2014/main" val="1799698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52887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- 2018-07-11 13:09:53 </a:t>
                      </a:r>
                      <a:r>
                        <a:rPr kumimoji="0" lang="de-DE" sz="1000" b="0" i="0" u="none" strike="noStrike" kern="1200" cap="none" spc="0" normalizeH="0" baseline="0" noProof="0">
                          <a:ln>
                            <a:noFill/>
                          </a:ln>
                          <a:solidFill>
                            <a:prstClr val="black"/>
                          </a:solidFill>
                          <a:effectLst/>
                          <a:uLnTx/>
                          <a:uFillTx/>
                          <a:latin typeface="+mn-lt"/>
                          <a:ea typeface="+mn-ea"/>
                          <a:cs typeface="+mn-cs"/>
                        </a:rPr>
                        <a:t> 
 Ein Erbe des SAMURAI sind die einzelstehenden Rundscheinwerfer im großen Frontgrill. Im neuen SUZUKI JIMNY sind LED-Scheinwerfer mit großer Ausleuchtung und einer Waschanlage an Bord. Ideal für sicheres Fahren im Schlamm, Wald, Schnee oder auf nassen Straßen‼️
#AutoDoczekal #MeinHändlerMeineWerkstatt #Suzuki #Jimny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61450357"/>
                  </a:ext>
                </a:extLst>
              </a:tr>
            </a:tbl>
          </a:graphicData>
        </a:graphic>
      </p:graphicFrame>
      <p:sp>
        <p:nvSpPr>
          <p:cNvPr id="4" name="Text Placeholder 3">
            <a:extLst>
              <a:ext uri="{FF2B5EF4-FFF2-40B4-BE49-F238E27FC236}">
                <a16:creationId xmlns:a16="http://schemas.microsoft.com/office/drawing/2014/main" id="{1A608A8B-8479-469A-A1A2-FD73D8EC887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729249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E8B74-E737-469E-A54F-A4A71FBC98C1}"/>
              </a:ext>
            </a:extLst>
          </p:cNvPr>
          <p:cNvSpPr>
            <a:spLocks noGrp="1"/>
          </p:cNvSpPr>
          <p:nvPr>
            <p:ph type="title"/>
          </p:nvPr>
        </p:nvSpPr>
        <p:spPr/>
        <p:txBody>
          <a:bodyPr/>
          <a:lstStyle/>
          <a:p>
            <a:r>
              <a:rPr lang="en-US"/>
              <a:t>Eigene Beiträge (Postings) + Reactions | Auto Doczekal - 8 of 16</a:t>
            </a:r>
          </a:p>
        </p:txBody>
      </p:sp>
      <p:graphicFrame>
        <p:nvGraphicFramePr>
          <p:cNvPr id="5" name="Table Placeholder 4">
            <a:extLst>
              <a:ext uri="{FF2B5EF4-FFF2-40B4-BE49-F238E27FC236}">
                <a16:creationId xmlns:a16="http://schemas.microsoft.com/office/drawing/2014/main" id="{9D556B58-675E-42CA-8742-9B15732F623C}"/>
              </a:ext>
            </a:extLst>
          </p:cNvPr>
          <p:cNvGraphicFramePr>
            <a:graphicFrameLocks noGrp="1"/>
          </p:cNvGraphicFramePr>
          <p:nvPr>
            <p:ph type="tbl" sz="quarter" idx="13"/>
            <p:extLst>
              <p:ext uri="{D42A27DB-BD31-4B8C-83A1-F6EECF244321}">
                <p14:modId xmlns:p14="http://schemas.microsoft.com/office/powerpoint/2010/main" val="1887204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7284032"/>
                    </a:ext>
                  </a:extLst>
                </a:gridCol>
                <a:gridCol w="822960">
                  <a:extLst>
                    <a:ext uri="{9D8B030D-6E8A-4147-A177-3AD203B41FA5}">
                      <a16:colId xmlns:a16="http://schemas.microsoft.com/office/drawing/2014/main" val="3420558383"/>
                    </a:ext>
                  </a:extLst>
                </a:gridCol>
                <a:gridCol w="822960">
                  <a:extLst>
                    <a:ext uri="{9D8B030D-6E8A-4147-A177-3AD203B41FA5}">
                      <a16:colId xmlns:a16="http://schemas.microsoft.com/office/drawing/2014/main" val="776190015"/>
                    </a:ext>
                  </a:extLst>
                </a:gridCol>
                <a:gridCol w="822960">
                  <a:extLst>
                    <a:ext uri="{9D8B030D-6E8A-4147-A177-3AD203B41FA5}">
                      <a16:colId xmlns:a16="http://schemas.microsoft.com/office/drawing/2014/main" val="993856815"/>
                    </a:ext>
                  </a:extLst>
                </a:gridCol>
                <a:gridCol w="822960">
                  <a:extLst>
                    <a:ext uri="{9D8B030D-6E8A-4147-A177-3AD203B41FA5}">
                      <a16:colId xmlns:a16="http://schemas.microsoft.com/office/drawing/2014/main" val="2673373402"/>
                    </a:ext>
                  </a:extLst>
                </a:gridCol>
                <a:gridCol w="822960">
                  <a:extLst>
                    <a:ext uri="{9D8B030D-6E8A-4147-A177-3AD203B41FA5}">
                      <a16:colId xmlns:a16="http://schemas.microsoft.com/office/drawing/2014/main" val="2735036534"/>
                    </a:ext>
                  </a:extLst>
                </a:gridCol>
                <a:gridCol w="822960">
                  <a:extLst>
                    <a:ext uri="{9D8B030D-6E8A-4147-A177-3AD203B41FA5}">
                      <a16:colId xmlns:a16="http://schemas.microsoft.com/office/drawing/2014/main" val="3827713453"/>
                    </a:ext>
                  </a:extLst>
                </a:gridCol>
                <a:gridCol w="822960">
                  <a:extLst>
                    <a:ext uri="{9D8B030D-6E8A-4147-A177-3AD203B41FA5}">
                      <a16:colId xmlns:a16="http://schemas.microsoft.com/office/drawing/2014/main" val="1960702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62353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- 2018-07-10 19:55:00 </a:t>
                      </a:r>
                      <a:r>
                        <a:rPr kumimoji="0" lang="de-DE" sz="1000" b="0" i="0" u="none" strike="noStrike" kern="1200" cap="none" spc="0" normalizeH="0" baseline="0" noProof="0">
                          <a:ln>
                            <a:noFill/>
                          </a:ln>
                          <a:solidFill>
                            <a:prstClr val="black"/>
                          </a:solidFill>
                          <a:effectLst/>
                          <a:uLnTx/>
                          <a:uFillTx/>
                          <a:latin typeface="+mn-lt"/>
                          <a:ea typeface="+mn-ea"/>
                          <a:cs typeface="+mn-cs"/>
                        </a:rPr>
                        <a:t> 
 Herr Gerhard Holper aus Litzelsdorf übernimmt heute seinen neuen Opel Astra Cool&amp;Sound Automatik in der Farbe argonsilber.
Verkaufsberater Robert Weinhofer bedankt sich bei unserem Stammkunden recht herzlich für das entgegengebrachte Vertrauen und wünscht eine gute und sichere Fahrt❗
#AutoDoczekal #MeinHändlerMeineWerkstatt #Opel #Astra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0267368"/>
                  </a:ext>
                </a:extLst>
              </a:tr>
            </a:tbl>
          </a:graphicData>
        </a:graphic>
      </p:graphicFrame>
      <p:sp>
        <p:nvSpPr>
          <p:cNvPr id="4" name="Text Placeholder 3">
            <a:extLst>
              <a:ext uri="{FF2B5EF4-FFF2-40B4-BE49-F238E27FC236}">
                <a16:creationId xmlns:a16="http://schemas.microsoft.com/office/drawing/2014/main" id="{7CBD8A81-04DC-4B51-BC2A-0CF6D0CC0EE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29634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9022A-158D-4316-BC63-0984351845BB}"/>
              </a:ext>
            </a:extLst>
          </p:cNvPr>
          <p:cNvSpPr>
            <a:spLocks noGrp="1"/>
          </p:cNvSpPr>
          <p:nvPr>
            <p:ph type="title"/>
          </p:nvPr>
        </p:nvSpPr>
        <p:spPr/>
        <p:txBody>
          <a:bodyPr/>
          <a:lstStyle/>
          <a:p>
            <a:r>
              <a:rPr lang="en-US"/>
              <a:t>Eigene Beiträge (Postings) + Reactions | Auto Doczekal - 9 of 16</a:t>
            </a:r>
          </a:p>
        </p:txBody>
      </p:sp>
      <p:graphicFrame>
        <p:nvGraphicFramePr>
          <p:cNvPr id="5" name="Table Placeholder 4">
            <a:extLst>
              <a:ext uri="{FF2B5EF4-FFF2-40B4-BE49-F238E27FC236}">
                <a16:creationId xmlns:a16="http://schemas.microsoft.com/office/drawing/2014/main" id="{0E0D511B-79A3-4D8C-829F-F3DB168991A8}"/>
              </a:ext>
            </a:extLst>
          </p:cNvPr>
          <p:cNvGraphicFramePr>
            <a:graphicFrameLocks noGrp="1"/>
          </p:cNvGraphicFramePr>
          <p:nvPr>
            <p:ph type="tbl" sz="quarter" idx="13"/>
            <p:extLst>
              <p:ext uri="{D42A27DB-BD31-4B8C-83A1-F6EECF244321}">
                <p14:modId xmlns:p14="http://schemas.microsoft.com/office/powerpoint/2010/main" val="2702162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03680545"/>
                    </a:ext>
                  </a:extLst>
                </a:gridCol>
                <a:gridCol w="822960">
                  <a:extLst>
                    <a:ext uri="{9D8B030D-6E8A-4147-A177-3AD203B41FA5}">
                      <a16:colId xmlns:a16="http://schemas.microsoft.com/office/drawing/2014/main" val="254309881"/>
                    </a:ext>
                  </a:extLst>
                </a:gridCol>
                <a:gridCol w="822960">
                  <a:extLst>
                    <a:ext uri="{9D8B030D-6E8A-4147-A177-3AD203B41FA5}">
                      <a16:colId xmlns:a16="http://schemas.microsoft.com/office/drawing/2014/main" val="2037238475"/>
                    </a:ext>
                  </a:extLst>
                </a:gridCol>
                <a:gridCol w="822960">
                  <a:extLst>
                    <a:ext uri="{9D8B030D-6E8A-4147-A177-3AD203B41FA5}">
                      <a16:colId xmlns:a16="http://schemas.microsoft.com/office/drawing/2014/main" val="1954346614"/>
                    </a:ext>
                  </a:extLst>
                </a:gridCol>
                <a:gridCol w="822960">
                  <a:extLst>
                    <a:ext uri="{9D8B030D-6E8A-4147-A177-3AD203B41FA5}">
                      <a16:colId xmlns:a16="http://schemas.microsoft.com/office/drawing/2014/main" val="1969998106"/>
                    </a:ext>
                  </a:extLst>
                </a:gridCol>
                <a:gridCol w="822960">
                  <a:extLst>
                    <a:ext uri="{9D8B030D-6E8A-4147-A177-3AD203B41FA5}">
                      <a16:colId xmlns:a16="http://schemas.microsoft.com/office/drawing/2014/main" val="3146683132"/>
                    </a:ext>
                  </a:extLst>
                </a:gridCol>
                <a:gridCol w="822960">
                  <a:extLst>
                    <a:ext uri="{9D8B030D-6E8A-4147-A177-3AD203B41FA5}">
                      <a16:colId xmlns:a16="http://schemas.microsoft.com/office/drawing/2014/main" val="96177024"/>
                    </a:ext>
                  </a:extLst>
                </a:gridCol>
                <a:gridCol w="822960">
                  <a:extLst>
                    <a:ext uri="{9D8B030D-6E8A-4147-A177-3AD203B41FA5}">
                      <a16:colId xmlns:a16="http://schemas.microsoft.com/office/drawing/2014/main" val="3565881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6933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- 2018-07-10 07:55:03 </a:t>
                      </a:r>
                      <a:r>
                        <a:rPr kumimoji="0" lang="de-DE" sz="1000" b="0" i="0" u="none" strike="noStrike" kern="1200" cap="none" spc="0" normalizeH="0" baseline="0" noProof="0">
                          <a:ln>
                            <a:noFill/>
                          </a:ln>
                          <a:solidFill>
                            <a:prstClr val="black"/>
                          </a:solidFill>
                          <a:effectLst/>
                          <a:uLnTx/>
                          <a:uFillTx/>
                          <a:latin typeface="+mn-lt"/>
                          <a:ea typeface="+mn-ea"/>
                          <a:cs typeface="+mn-cs"/>
                        </a:rPr>
                        <a:t> 
 Zurück zu den Wurzeln! Kompakt, kantig und charakterstark!
Der neue Suzuki JIMNY ist in vielen Details eine Weiterentwicklung der legendären Vorgänger SJ und Samurai. 
Wir verraten die Details in den nächsten Wochen! Verkaufsstart wird Herbst 2018 sein!
#AutoDoczekal #MeinHändlerMeineWerkstatt #Suzuki #Jimny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9778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- 2018-07-06 17:00:02 </a:t>
                      </a:r>
                      <a:r>
                        <a:rPr kumimoji="0" lang="de-DE" sz="1000" b="0" i="0" u="none" strike="noStrike" kern="1200" cap="none" spc="0" normalizeH="0" baseline="0" noProof="0">
                          <a:ln>
                            <a:noFill/>
                          </a:ln>
                          <a:solidFill>
                            <a:prstClr val="black"/>
                          </a:solidFill>
                          <a:effectLst/>
                          <a:uLnTx/>
                          <a:uFillTx/>
                          <a:latin typeface="+mn-lt"/>
                          <a:ea typeface="+mn-ea"/>
                          <a:cs typeface="+mn-cs"/>
                        </a:rPr>
                        <a:t> 
 Nur noch bis Ende August bekommst du bei uns das SUV-Feeling zum Sonderpreis 🚀 
Schnell sein und bis zu € 8.888,- Prämie in #Güssing, #Oberwart und #StJohann abkassieren 😍⚡️
Mehr Infos gibt's hier: https://bit.ly/2y3B8lj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18366129"/>
                  </a:ext>
                </a:extLst>
              </a:tr>
            </a:tbl>
          </a:graphicData>
        </a:graphic>
      </p:graphicFrame>
      <p:sp>
        <p:nvSpPr>
          <p:cNvPr id="4" name="Text Placeholder 3">
            <a:extLst>
              <a:ext uri="{FF2B5EF4-FFF2-40B4-BE49-F238E27FC236}">
                <a16:creationId xmlns:a16="http://schemas.microsoft.com/office/drawing/2014/main" id="{C5C01108-E743-4600-80D3-E5DC4744444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880480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DE7AD-6235-4B58-82B9-092F2202702F}"/>
              </a:ext>
            </a:extLst>
          </p:cNvPr>
          <p:cNvSpPr>
            <a:spLocks noGrp="1"/>
          </p:cNvSpPr>
          <p:nvPr>
            <p:ph type="title"/>
          </p:nvPr>
        </p:nvSpPr>
        <p:spPr/>
        <p:txBody>
          <a:bodyPr/>
          <a:lstStyle/>
          <a:p>
            <a:r>
              <a:rPr lang="en-US"/>
              <a:t>Eigene Beiträge (Postings) + Reactions | Auto Doczekal - 10 of 16</a:t>
            </a:r>
          </a:p>
        </p:txBody>
      </p:sp>
      <p:graphicFrame>
        <p:nvGraphicFramePr>
          <p:cNvPr id="5" name="Table Placeholder 4">
            <a:extLst>
              <a:ext uri="{FF2B5EF4-FFF2-40B4-BE49-F238E27FC236}">
                <a16:creationId xmlns:a16="http://schemas.microsoft.com/office/drawing/2014/main" id="{AFC14ACD-083B-4E2C-94B4-2A62FBF1F694}"/>
              </a:ext>
            </a:extLst>
          </p:cNvPr>
          <p:cNvGraphicFramePr>
            <a:graphicFrameLocks noGrp="1"/>
          </p:cNvGraphicFramePr>
          <p:nvPr>
            <p:ph type="tbl" sz="quarter" idx="13"/>
            <p:extLst>
              <p:ext uri="{D42A27DB-BD31-4B8C-83A1-F6EECF244321}">
                <p14:modId xmlns:p14="http://schemas.microsoft.com/office/powerpoint/2010/main" val="867738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01225509"/>
                    </a:ext>
                  </a:extLst>
                </a:gridCol>
                <a:gridCol w="822960">
                  <a:extLst>
                    <a:ext uri="{9D8B030D-6E8A-4147-A177-3AD203B41FA5}">
                      <a16:colId xmlns:a16="http://schemas.microsoft.com/office/drawing/2014/main" val="1931898384"/>
                    </a:ext>
                  </a:extLst>
                </a:gridCol>
                <a:gridCol w="822960">
                  <a:extLst>
                    <a:ext uri="{9D8B030D-6E8A-4147-A177-3AD203B41FA5}">
                      <a16:colId xmlns:a16="http://schemas.microsoft.com/office/drawing/2014/main" val="642545028"/>
                    </a:ext>
                  </a:extLst>
                </a:gridCol>
                <a:gridCol w="822960">
                  <a:extLst>
                    <a:ext uri="{9D8B030D-6E8A-4147-A177-3AD203B41FA5}">
                      <a16:colId xmlns:a16="http://schemas.microsoft.com/office/drawing/2014/main" val="4162425108"/>
                    </a:ext>
                  </a:extLst>
                </a:gridCol>
                <a:gridCol w="822960">
                  <a:extLst>
                    <a:ext uri="{9D8B030D-6E8A-4147-A177-3AD203B41FA5}">
                      <a16:colId xmlns:a16="http://schemas.microsoft.com/office/drawing/2014/main" val="4220043320"/>
                    </a:ext>
                  </a:extLst>
                </a:gridCol>
                <a:gridCol w="822960">
                  <a:extLst>
                    <a:ext uri="{9D8B030D-6E8A-4147-A177-3AD203B41FA5}">
                      <a16:colId xmlns:a16="http://schemas.microsoft.com/office/drawing/2014/main" val="604784926"/>
                    </a:ext>
                  </a:extLst>
                </a:gridCol>
                <a:gridCol w="822960">
                  <a:extLst>
                    <a:ext uri="{9D8B030D-6E8A-4147-A177-3AD203B41FA5}">
                      <a16:colId xmlns:a16="http://schemas.microsoft.com/office/drawing/2014/main" val="1350098510"/>
                    </a:ext>
                  </a:extLst>
                </a:gridCol>
                <a:gridCol w="822960">
                  <a:extLst>
                    <a:ext uri="{9D8B030D-6E8A-4147-A177-3AD203B41FA5}">
                      <a16:colId xmlns:a16="http://schemas.microsoft.com/office/drawing/2014/main" val="4206902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4489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- 2018-07-06 12:51:32 </a:t>
                      </a:r>
                      <a:r>
                        <a:rPr kumimoji="0" lang="en-US" sz="1000" b="0" i="0" u="none" strike="noStrike" kern="1200" cap="none" spc="0" normalizeH="0" baseline="0" noProof="0">
                          <a:ln>
                            <a:noFill/>
                          </a:ln>
                          <a:solidFill>
                            <a:prstClr val="black"/>
                          </a:solidFill>
                          <a:effectLst/>
                          <a:uLnTx/>
                          <a:uFillTx/>
                          <a:latin typeface="+mn-lt"/>
                          <a:ea typeface="+mn-ea"/>
                          <a:cs typeface="+mn-cs"/>
                        </a:rPr>
                        <a:t> 
 Heute durften wir das Topmodell von Suzuki, einen Vitara Jacques Lemans in cosmic black, nach Güttenbach ausliefern.
Wir wünschen Frau Katja Wukovits viel Spaß und Freude mit ihrem neuen Allradler‼️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3461409"/>
                  </a:ext>
                </a:extLst>
              </a:tr>
            </a:tbl>
          </a:graphicData>
        </a:graphic>
      </p:graphicFrame>
      <p:sp>
        <p:nvSpPr>
          <p:cNvPr id="4" name="Text Placeholder 3">
            <a:extLst>
              <a:ext uri="{FF2B5EF4-FFF2-40B4-BE49-F238E27FC236}">
                <a16:creationId xmlns:a16="http://schemas.microsoft.com/office/drawing/2014/main" id="{A9C65739-A081-425F-BCF9-320B0258C7B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88393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6E34-4C63-46FA-BD6F-66CCAF15B861}"/>
              </a:ext>
            </a:extLst>
          </p:cNvPr>
          <p:cNvSpPr>
            <a:spLocks noGrp="1"/>
          </p:cNvSpPr>
          <p:nvPr>
            <p:ph type="title"/>
          </p:nvPr>
        </p:nvSpPr>
        <p:spPr/>
        <p:txBody>
          <a:bodyPr/>
          <a:lstStyle/>
          <a:p>
            <a:r>
              <a:rPr lang="en-US"/>
              <a:t>Eigene Beiträge (Postings) + Reactions | Auto Doczekal - 11 of 16</a:t>
            </a:r>
          </a:p>
        </p:txBody>
      </p:sp>
      <p:graphicFrame>
        <p:nvGraphicFramePr>
          <p:cNvPr id="5" name="Table Placeholder 4">
            <a:extLst>
              <a:ext uri="{FF2B5EF4-FFF2-40B4-BE49-F238E27FC236}">
                <a16:creationId xmlns:a16="http://schemas.microsoft.com/office/drawing/2014/main" id="{B0C95853-157F-4872-8944-BA6393C31CAC}"/>
              </a:ext>
            </a:extLst>
          </p:cNvPr>
          <p:cNvGraphicFramePr>
            <a:graphicFrameLocks noGrp="1"/>
          </p:cNvGraphicFramePr>
          <p:nvPr>
            <p:ph type="tbl" sz="quarter" idx="13"/>
            <p:extLst>
              <p:ext uri="{D42A27DB-BD31-4B8C-83A1-F6EECF244321}">
                <p14:modId xmlns:p14="http://schemas.microsoft.com/office/powerpoint/2010/main" val="781266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27096912"/>
                    </a:ext>
                  </a:extLst>
                </a:gridCol>
                <a:gridCol w="822960">
                  <a:extLst>
                    <a:ext uri="{9D8B030D-6E8A-4147-A177-3AD203B41FA5}">
                      <a16:colId xmlns:a16="http://schemas.microsoft.com/office/drawing/2014/main" val="1066774454"/>
                    </a:ext>
                  </a:extLst>
                </a:gridCol>
                <a:gridCol w="822960">
                  <a:extLst>
                    <a:ext uri="{9D8B030D-6E8A-4147-A177-3AD203B41FA5}">
                      <a16:colId xmlns:a16="http://schemas.microsoft.com/office/drawing/2014/main" val="1052366849"/>
                    </a:ext>
                  </a:extLst>
                </a:gridCol>
                <a:gridCol w="822960">
                  <a:extLst>
                    <a:ext uri="{9D8B030D-6E8A-4147-A177-3AD203B41FA5}">
                      <a16:colId xmlns:a16="http://schemas.microsoft.com/office/drawing/2014/main" val="1410853052"/>
                    </a:ext>
                  </a:extLst>
                </a:gridCol>
                <a:gridCol w="822960">
                  <a:extLst>
                    <a:ext uri="{9D8B030D-6E8A-4147-A177-3AD203B41FA5}">
                      <a16:colId xmlns:a16="http://schemas.microsoft.com/office/drawing/2014/main" val="1471986426"/>
                    </a:ext>
                  </a:extLst>
                </a:gridCol>
                <a:gridCol w="822960">
                  <a:extLst>
                    <a:ext uri="{9D8B030D-6E8A-4147-A177-3AD203B41FA5}">
                      <a16:colId xmlns:a16="http://schemas.microsoft.com/office/drawing/2014/main" val="700788994"/>
                    </a:ext>
                  </a:extLst>
                </a:gridCol>
                <a:gridCol w="822960">
                  <a:extLst>
                    <a:ext uri="{9D8B030D-6E8A-4147-A177-3AD203B41FA5}">
                      <a16:colId xmlns:a16="http://schemas.microsoft.com/office/drawing/2014/main" val="3916565549"/>
                    </a:ext>
                  </a:extLst>
                </a:gridCol>
                <a:gridCol w="822960">
                  <a:extLst>
                    <a:ext uri="{9D8B030D-6E8A-4147-A177-3AD203B41FA5}">
                      <a16:colId xmlns:a16="http://schemas.microsoft.com/office/drawing/2014/main" val="3319727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39362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- 2018-07-04 20:05:00 </a:t>
                      </a:r>
                      <a:r>
                        <a:rPr kumimoji="0" lang="de-DE" sz="1000" b="0" i="0" u="none" strike="noStrike" kern="1200" cap="none" spc="0" normalizeH="0" baseline="0" noProof="0">
                          <a:ln>
                            <a:noFill/>
                          </a:ln>
                          <a:solidFill>
                            <a:prstClr val="black"/>
                          </a:solidFill>
                          <a:effectLst/>
                          <a:uLnTx/>
                          <a:uFillTx/>
                          <a:latin typeface="+mn-lt"/>
                          <a:ea typeface="+mn-ea"/>
                          <a:cs typeface="+mn-cs"/>
                        </a:rPr>
                        <a:t> 
 ... und weiter gehen die Auslieferungen am Standort St. Johann/Haide!
Herr Hütter aus Schönau darf sich über seinen neuen Suzuki Swift Sport mit 140PS in der Farbe champion yellow freuen! Das Sport-Modell ist das neueste Fahrzeug von Suzuki und ist ab jetzt in unseren Schauräumen zu besichtigen.
Ab sofort ist im Raum Prätis ein neuer Jungwagen Opel Zafira Edition in schneeweiß inkl. Top-Ausstattung unterwegs. Herr Muhr freut sich sehr über sein neues Schmuckstück!
Das gesamte Team von Auto Doczekal wünscht unseren Kunden viel Freude und eine unfallfreie Fahrt‼️
#AutoDoczekal #MeinHändlerMeineWerkstatt #Opel #Zafira #Suzuki #SwiftSport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08615966"/>
                  </a:ext>
                </a:extLst>
              </a:tr>
            </a:tbl>
          </a:graphicData>
        </a:graphic>
      </p:graphicFrame>
      <p:sp>
        <p:nvSpPr>
          <p:cNvPr id="4" name="Text Placeholder 3">
            <a:extLst>
              <a:ext uri="{FF2B5EF4-FFF2-40B4-BE49-F238E27FC236}">
                <a16:creationId xmlns:a16="http://schemas.microsoft.com/office/drawing/2014/main" id="{3429B5F4-25A1-4B56-A025-33F70470972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889482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C5C20-93B5-4DD5-8746-4011BFEE863D}"/>
              </a:ext>
            </a:extLst>
          </p:cNvPr>
          <p:cNvSpPr>
            <a:spLocks noGrp="1"/>
          </p:cNvSpPr>
          <p:nvPr>
            <p:ph type="title"/>
          </p:nvPr>
        </p:nvSpPr>
        <p:spPr/>
        <p:txBody>
          <a:bodyPr/>
          <a:lstStyle/>
          <a:p>
            <a:r>
              <a:rPr lang="en-US"/>
              <a:t>Eigene Beiträge (Postings) + Reactions | Auto Doczekal - 12 of 16</a:t>
            </a:r>
          </a:p>
        </p:txBody>
      </p:sp>
      <p:graphicFrame>
        <p:nvGraphicFramePr>
          <p:cNvPr id="5" name="Table Placeholder 4">
            <a:extLst>
              <a:ext uri="{FF2B5EF4-FFF2-40B4-BE49-F238E27FC236}">
                <a16:creationId xmlns:a16="http://schemas.microsoft.com/office/drawing/2014/main" id="{57A295A4-6727-44FC-BFB0-2D41D2923D2C}"/>
              </a:ext>
            </a:extLst>
          </p:cNvPr>
          <p:cNvGraphicFramePr>
            <a:graphicFrameLocks noGrp="1"/>
          </p:cNvGraphicFramePr>
          <p:nvPr>
            <p:ph type="tbl" sz="quarter" idx="13"/>
            <p:extLst>
              <p:ext uri="{D42A27DB-BD31-4B8C-83A1-F6EECF244321}">
                <p14:modId xmlns:p14="http://schemas.microsoft.com/office/powerpoint/2010/main" val="338040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31956856"/>
                    </a:ext>
                  </a:extLst>
                </a:gridCol>
                <a:gridCol w="822960">
                  <a:extLst>
                    <a:ext uri="{9D8B030D-6E8A-4147-A177-3AD203B41FA5}">
                      <a16:colId xmlns:a16="http://schemas.microsoft.com/office/drawing/2014/main" val="805992147"/>
                    </a:ext>
                  </a:extLst>
                </a:gridCol>
                <a:gridCol w="822960">
                  <a:extLst>
                    <a:ext uri="{9D8B030D-6E8A-4147-A177-3AD203B41FA5}">
                      <a16:colId xmlns:a16="http://schemas.microsoft.com/office/drawing/2014/main" val="3697043435"/>
                    </a:ext>
                  </a:extLst>
                </a:gridCol>
                <a:gridCol w="822960">
                  <a:extLst>
                    <a:ext uri="{9D8B030D-6E8A-4147-A177-3AD203B41FA5}">
                      <a16:colId xmlns:a16="http://schemas.microsoft.com/office/drawing/2014/main" val="4212952518"/>
                    </a:ext>
                  </a:extLst>
                </a:gridCol>
                <a:gridCol w="822960">
                  <a:extLst>
                    <a:ext uri="{9D8B030D-6E8A-4147-A177-3AD203B41FA5}">
                      <a16:colId xmlns:a16="http://schemas.microsoft.com/office/drawing/2014/main" val="1196376916"/>
                    </a:ext>
                  </a:extLst>
                </a:gridCol>
                <a:gridCol w="822960">
                  <a:extLst>
                    <a:ext uri="{9D8B030D-6E8A-4147-A177-3AD203B41FA5}">
                      <a16:colId xmlns:a16="http://schemas.microsoft.com/office/drawing/2014/main" val="3494702283"/>
                    </a:ext>
                  </a:extLst>
                </a:gridCol>
                <a:gridCol w="822960">
                  <a:extLst>
                    <a:ext uri="{9D8B030D-6E8A-4147-A177-3AD203B41FA5}">
                      <a16:colId xmlns:a16="http://schemas.microsoft.com/office/drawing/2014/main" val="3074446237"/>
                    </a:ext>
                  </a:extLst>
                </a:gridCol>
                <a:gridCol w="822960">
                  <a:extLst>
                    <a:ext uri="{9D8B030D-6E8A-4147-A177-3AD203B41FA5}">
                      <a16:colId xmlns:a16="http://schemas.microsoft.com/office/drawing/2014/main" val="2744830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19272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- 2018-07-04 12:27:00 </a:t>
                      </a:r>
                      <a:r>
                        <a:rPr kumimoji="0" lang="en-US" sz="1000" b="0" i="0" u="none" strike="noStrike" kern="1200" cap="none" spc="0" normalizeH="0" baseline="0" noProof="0">
                          <a:ln>
                            <a:noFill/>
                          </a:ln>
                          <a:solidFill>
                            <a:prstClr val="black"/>
                          </a:solidFill>
                          <a:effectLst/>
                          <a:uLnTx/>
                          <a:uFillTx/>
                          <a:latin typeface="+mn-lt"/>
                          <a:ea typeface="+mn-ea"/>
                          <a:cs typeface="+mn-cs"/>
                        </a:rPr>
                        <a:t> 
 Herr Zelesner aus Hartberg übernimmt heute in St. Johann/Haide einen tollen Jungwagen Opel Meriva Edition inkl. Klimaautomatik, Parkpilot vo/hi, getönten Scheiben, uvm.
Verkaufsberater Mario Hörtner wünscht viel Spaß und Freude, sowie tolle und vor allem sichere Fahrten❗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33690301"/>
                  </a:ext>
                </a:extLst>
              </a:tr>
            </a:tbl>
          </a:graphicData>
        </a:graphic>
      </p:graphicFrame>
      <p:sp>
        <p:nvSpPr>
          <p:cNvPr id="4" name="Text Placeholder 3">
            <a:extLst>
              <a:ext uri="{FF2B5EF4-FFF2-40B4-BE49-F238E27FC236}">
                <a16:creationId xmlns:a16="http://schemas.microsoft.com/office/drawing/2014/main" id="{83511137-C1C4-45C1-8015-733C4D22C87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03980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E23CE-2B6A-41EE-8491-293CC01DA6E3}"/>
              </a:ext>
            </a:extLst>
          </p:cNvPr>
          <p:cNvSpPr>
            <a:spLocks noGrp="1"/>
          </p:cNvSpPr>
          <p:nvPr>
            <p:ph type="title"/>
          </p:nvPr>
        </p:nvSpPr>
        <p:spPr/>
        <p:txBody>
          <a:bodyPr/>
          <a:lstStyle/>
          <a:p>
            <a:r>
              <a:rPr lang="en-US"/>
              <a:t>Eigene Beiträge (Postings) + Reactions | Auto Doczekal - 13 of 16</a:t>
            </a:r>
          </a:p>
        </p:txBody>
      </p:sp>
      <p:graphicFrame>
        <p:nvGraphicFramePr>
          <p:cNvPr id="5" name="Table Placeholder 4">
            <a:extLst>
              <a:ext uri="{FF2B5EF4-FFF2-40B4-BE49-F238E27FC236}">
                <a16:creationId xmlns:a16="http://schemas.microsoft.com/office/drawing/2014/main" id="{8E38CEE4-9249-46F7-BA64-4B85C8ED46A5}"/>
              </a:ext>
            </a:extLst>
          </p:cNvPr>
          <p:cNvGraphicFramePr>
            <a:graphicFrameLocks noGrp="1"/>
          </p:cNvGraphicFramePr>
          <p:nvPr>
            <p:ph type="tbl" sz="quarter" idx="13"/>
            <p:extLst>
              <p:ext uri="{D42A27DB-BD31-4B8C-83A1-F6EECF244321}">
                <p14:modId xmlns:p14="http://schemas.microsoft.com/office/powerpoint/2010/main" val="106473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07843785"/>
                    </a:ext>
                  </a:extLst>
                </a:gridCol>
                <a:gridCol w="822960">
                  <a:extLst>
                    <a:ext uri="{9D8B030D-6E8A-4147-A177-3AD203B41FA5}">
                      <a16:colId xmlns:a16="http://schemas.microsoft.com/office/drawing/2014/main" val="1614552388"/>
                    </a:ext>
                  </a:extLst>
                </a:gridCol>
                <a:gridCol w="822960">
                  <a:extLst>
                    <a:ext uri="{9D8B030D-6E8A-4147-A177-3AD203B41FA5}">
                      <a16:colId xmlns:a16="http://schemas.microsoft.com/office/drawing/2014/main" val="2665642347"/>
                    </a:ext>
                  </a:extLst>
                </a:gridCol>
                <a:gridCol w="822960">
                  <a:extLst>
                    <a:ext uri="{9D8B030D-6E8A-4147-A177-3AD203B41FA5}">
                      <a16:colId xmlns:a16="http://schemas.microsoft.com/office/drawing/2014/main" val="1590110560"/>
                    </a:ext>
                  </a:extLst>
                </a:gridCol>
                <a:gridCol w="822960">
                  <a:extLst>
                    <a:ext uri="{9D8B030D-6E8A-4147-A177-3AD203B41FA5}">
                      <a16:colId xmlns:a16="http://schemas.microsoft.com/office/drawing/2014/main" val="190444658"/>
                    </a:ext>
                  </a:extLst>
                </a:gridCol>
                <a:gridCol w="822960">
                  <a:extLst>
                    <a:ext uri="{9D8B030D-6E8A-4147-A177-3AD203B41FA5}">
                      <a16:colId xmlns:a16="http://schemas.microsoft.com/office/drawing/2014/main" val="2863899985"/>
                    </a:ext>
                  </a:extLst>
                </a:gridCol>
                <a:gridCol w="822960">
                  <a:extLst>
                    <a:ext uri="{9D8B030D-6E8A-4147-A177-3AD203B41FA5}">
                      <a16:colId xmlns:a16="http://schemas.microsoft.com/office/drawing/2014/main" val="2377217788"/>
                    </a:ext>
                  </a:extLst>
                </a:gridCol>
                <a:gridCol w="822960">
                  <a:extLst>
                    <a:ext uri="{9D8B030D-6E8A-4147-A177-3AD203B41FA5}">
                      <a16:colId xmlns:a16="http://schemas.microsoft.com/office/drawing/2014/main" val="847914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4016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- 2018-07-04 10:12:43 </a:t>
                      </a:r>
                      <a:r>
                        <a:rPr kumimoji="0" lang="en-US" sz="1000" b="0" i="0" u="none" strike="noStrike" kern="1200" cap="none" spc="0" normalizeH="0" baseline="0" noProof="0">
                          <a:ln>
                            <a:noFill/>
                          </a:ln>
                          <a:solidFill>
                            <a:prstClr val="black"/>
                          </a:solidFill>
                          <a:effectLst/>
                          <a:uLnTx/>
                          <a:uFillTx/>
                          <a:latin typeface="+mn-lt"/>
                          <a:ea typeface="+mn-ea"/>
                          <a:cs typeface="+mn-cs"/>
                        </a:rPr>
                        <a:t> 
 Am Standort St. Johann/Haide durfte heute die Firma Huber Glas aus Aspang ihren neuen Jungwagen Opel Movano Kastenwagen L3H3 inkl. Topausstattung übernehmen!
Wir gratulieren zur tollen Wahl und wünschen viele unfallfreie Fahrten❗
#AutoDoczekal #MeinHändlerMeineWerkstatt #Opel #Movano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75953905"/>
                  </a:ext>
                </a:extLst>
              </a:tr>
            </a:tbl>
          </a:graphicData>
        </a:graphic>
      </p:graphicFrame>
      <p:sp>
        <p:nvSpPr>
          <p:cNvPr id="4" name="Text Placeholder 3">
            <a:extLst>
              <a:ext uri="{FF2B5EF4-FFF2-40B4-BE49-F238E27FC236}">
                <a16:creationId xmlns:a16="http://schemas.microsoft.com/office/drawing/2014/main" id="{B308973A-A020-4C8C-80BB-F0582CE540C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7962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4D566-E0E2-4A87-B08D-53CFCA5A3369}"/>
              </a:ext>
            </a:extLst>
          </p:cNvPr>
          <p:cNvSpPr>
            <a:spLocks noGrp="1"/>
          </p:cNvSpPr>
          <p:nvPr>
            <p:ph type="title"/>
          </p:nvPr>
        </p:nvSpPr>
        <p:spPr/>
        <p:txBody>
          <a:bodyPr/>
          <a:lstStyle/>
          <a:p>
            <a:r>
              <a:rPr lang="en-US"/>
              <a:t>Eigene Beiträge (Postings) + Reactions | Auto Doczekal - 14 of 16</a:t>
            </a:r>
          </a:p>
        </p:txBody>
      </p:sp>
      <p:graphicFrame>
        <p:nvGraphicFramePr>
          <p:cNvPr id="5" name="Table Placeholder 4">
            <a:extLst>
              <a:ext uri="{FF2B5EF4-FFF2-40B4-BE49-F238E27FC236}">
                <a16:creationId xmlns:a16="http://schemas.microsoft.com/office/drawing/2014/main" id="{8C4FD8DE-855E-4B32-BA9A-86FA09F03CFA}"/>
              </a:ext>
            </a:extLst>
          </p:cNvPr>
          <p:cNvGraphicFramePr>
            <a:graphicFrameLocks noGrp="1"/>
          </p:cNvGraphicFramePr>
          <p:nvPr>
            <p:ph type="tbl" sz="quarter" idx="13"/>
            <p:extLst>
              <p:ext uri="{D42A27DB-BD31-4B8C-83A1-F6EECF244321}">
                <p14:modId xmlns:p14="http://schemas.microsoft.com/office/powerpoint/2010/main" val="1796203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84841861"/>
                    </a:ext>
                  </a:extLst>
                </a:gridCol>
                <a:gridCol w="822960">
                  <a:extLst>
                    <a:ext uri="{9D8B030D-6E8A-4147-A177-3AD203B41FA5}">
                      <a16:colId xmlns:a16="http://schemas.microsoft.com/office/drawing/2014/main" val="528033720"/>
                    </a:ext>
                  </a:extLst>
                </a:gridCol>
                <a:gridCol w="822960">
                  <a:extLst>
                    <a:ext uri="{9D8B030D-6E8A-4147-A177-3AD203B41FA5}">
                      <a16:colId xmlns:a16="http://schemas.microsoft.com/office/drawing/2014/main" val="1632562251"/>
                    </a:ext>
                  </a:extLst>
                </a:gridCol>
                <a:gridCol w="822960">
                  <a:extLst>
                    <a:ext uri="{9D8B030D-6E8A-4147-A177-3AD203B41FA5}">
                      <a16:colId xmlns:a16="http://schemas.microsoft.com/office/drawing/2014/main" val="17227393"/>
                    </a:ext>
                  </a:extLst>
                </a:gridCol>
                <a:gridCol w="822960">
                  <a:extLst>
                    <a:ext uri="{9D8B030D-6E8A-4147-A177-3AD203B41FA5}">
                      <a16:colId xmlns:a16="http://schemas.microsoft.com/office/drawing/2014/main" val="1603307898"/>
                    </a:ext>
                  </a:extLst>
                </a:gridCol>
                <a:gridCol w="822960">
                  <a:extLst>
                    <a:ext uri="{9D8B030D-6E8A-4147-A177-3AD203B41FA5}">
                      <a16:colId xmlns:a16="http://schemas.microsoft.com/office/drawing/2014/main" val="1199759149"/>
                    </a:ext>
                  </a:extLst>
                </a:gridCol>
                <a:gridCol w="822960">
                  <a:extLst>
                    <a:ext uri="{9D8B030D-6E8A-4147-A177-3AD203B41FA5}">
                      <a16:colId xmlns:a16="http://schemas.microsoft.com/office/drawing/2014/main" val="438176104"/>
                    </a:ext>
                  </a:extLst>
                </a:gridCol>
                <a:gridCol w="822960">
                  <a:extLst>
                    <a:ext uri="{9D8B030D-6E8A-4147-A177-3AD203B41FA5}">
                      <a16:colId xmlns:a16="http://schemas.microsoft.com/office/drawing/2014/main" val="1144024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22217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- 2018-07-04 08:20:45 </a:t>
                      </a:r>
                      <a:r>
                        <a:rPr kumimoji="0" lang="de-DE" sz="1000" b="0" i="0" u="none" strike="noStrike" kern="1200" cap="none" spc="0" normalizeH="0" baseline="0" noProof="0">
                          <a:ln>
                            <a:noFill/>
                          </a:ln>
                          <a:solidFill>
                            <a:prstClr val="black"/>
                          </a:solidFill>
                          <a:effectLst/>
                          <a:uLnTx/>
                          <a:uFillTx/>
                          <a:latin typeface="+mn-lt"/>
                          <a:ea typeface="+mn-ea"/>
                          <a:cs typeface="+mn-cs"/>
                        </a:rPr>
                        <a:t> 
 🔥 GROSSE INNOVATIONEN VERDIENEN RICHTIG GROSSE PRÄMIEN 🔥
Achtung❗Die Opel Modelle werden Ihren Puls beschleunigen - und diese Prämien erst recht! Denn jetzt treffen höchster Nervenkitzel und ungebremstes Fahrvergnügen auf einen besonders attraktiven Preis!
Sichern Sie sich bei den Opel Top-Sommerangeboten bis zu € 8️⃣.8️⃣8️⃣8️⃣,- Prämie auf viele aktuelle Opel Neuwagen, wie zum Beispiel unsere brandneuen SUV-Modelle Crossland X, Grandland X oder Mokka X.
Diese abenteuerlustigen Crossover-Stars und viele andere Highlights erwarten Sie jetzt vollbeladen mit innovativen Features bei uns in unseren 3 Autohäusern.
WIR FREUEN UNS AUF IHREN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48640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- 2018-07-04 08:09:43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88582465"/>
                  </a:ext>
                </a:extLst>
              </a:tr>
            </a:tbl>
          </a:graphicData>
        </a:graphic>
      </p:graphicFrame>
      <p:sp>
        <p:nvSpPr>
          <p:cNvPr id="4" name="Text Placeholder 3">
            <a:extLst>
              <a:ext uri="{FF2B5EF4-FFF2-40B4-BE49-F238E27FC236}">
                <a16:creationId xmlns:a16="http://schemas.microsoft.com/office/drawing/2014/main" id="{936BA120-B31C-4832-8B60-B7F23A3F9CE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828794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539A8-20D7-4C13-9EF2-E686E676A7D4}"/>
              </a:ext>
            </a:extLst>
          </p:cNvPr>
          <p:cNvSpPr>
            <a:spLocks noGrp="1"/>
          </p:cNvSpPr>
          <p:nvPr>
            <p:ph type="title"/>
          </p:nvPr>
        </p:nvSpPr>
        <p:spPr/>
        <p:txBody>
          <a:bodyPr/>
          <a:lstStyle/>
          <a:p>
            <a:r>
              <a:rPr lang="en-US"/>
              <a:t>Eigene Beiträge (Postings) + Reactions | Auto Doczekal - 15 of 16</a:t>
            </a:r>
          </a:p>
        </p:txBody>
      </p:sp>
      <p:graphicFrame>
        <p:nvGraphicFramePr>
          <p:cNvPr id="5" name="Table Placeholder 4">
            <a:extLst>
              <a:ext uri="{FF2B5EF4-FFF2-40B4-BE49-F238E27FC236}">
                <a16:creationId xmlns:a16="http://schemas.microsoft.com/office/drawing/2014/main" id="{362C7E1F-BE0C-47AB-ACCE-E567DB7C3EC6}"/>
              </a:ext>
            </a:extLst>
          </p:cNvPr>
          <p:cNvGraphicFramePr>
            <a:graphicFrameLocks noGrp="1"/>
          </p:cNvGraphicFramePr>
          <p:nvPr>
            <p:ph type="tbl" sz="quarter" idx="13"/>
            <p:extLst>
              <p:ext uri="{D42A27DB-BD31-4B8C-83A1-F6EECF244321}">
                <p14:modId xmlns:p14="http://schemas.microsoft.com/office/powerpoint/2010/main" val="2241045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23246510"/>
                    </a:ext>
                  </a:extLst>
                </a:gridCol>
                <a:gridCol w="822960">
                  <a:extLst>
                    <a:ext uri="{9D8B030D-6E8A-4147-A177-3AD203B41FA5}">
                      <a16:colId xmlns:a16="http://schemas.microsoft.com/office/drawing/2014/main" val="2107551401"/>
                    </a:ext>
                  </a:extLst>
                </a:gridCol>
                <a:gridCol w="822960">
                  <a:extLst>
                    <a:ext uri="{9D8B030D-6E8A-4147-A177-3AD203B41FA5}">
                      <a16:colId xmlns:a16="http://schemas.microsoft.com/office/drawing/2014/main" val="3236757233"/>
                    </a:ext>
                  </a:extLst>
                </a:gridCol>
                <a:gridCol w="822960">
                  <a:extLst>
                    <a:ext uri="{9D8B030D-6E8A-4147-A177-3AD203B41FA5}">
                      <a16:colId xmlns:a16="http://schemas.microsoft.com/office/drawing/2014/main" val="4001206609"/>
                    </a:ext>
                  </a:extLst>
                </a:gridCol>
                <a:gridCol w="822960">
                  <a:extLst>
                    <a:ext uri="{9D8B030D-6E8A-4147-A177-3AD203B41FA5}">
                      <a16:colId xmlns:a16="http://schemas.microsoft.com/office/drawing/2014/main" val="2004957100"/>
                    </a:ext>
                  </a:extLst>
                </a:gridCol>
                <a:gridCol w="822960">
                  <a:extLst>
                    <a:ext uri="{9D8B030D-6E8A-4147-A177-3AD203B41FA5}">
                      <a16:colId xmlns:a16="http://schemas.microsoft.com/office/drawing/2014/main" val="3832546670"/>
                    </a:ext>
                  </a:extLst>
                </a:gridCol>
                <a:gridCol w="822960">
                  <a:extLst>
                    <a:ext uri="{9D8B030D-6E8A-4147-A177-3AD203B41FA5}">
                      <a16:colId xmlns:a16="http://schemas.microsoft.com/office/drawing/2014/main" val="3396193374"/>
                    </a:ext>
                  </a:extLst>
                </a:gridCol>
                <a:gridCol w="822960">
                  <a:extLst>
                    <a:ext uri="{9D8B030D-6E8A-4147-A177-3AD203B41FA5}">
                      <a16:colId xmlns:a16="http://schemas.microsoft.com/office/drawing/2014/main" val="1211509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72066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- 2018-07-03 12:10:00 </a:t>
                      </a:r>
                      <a:r>
                        <a:rPr kumimoji="0" lang="en-US" sz="1000" b="0" i="0" u="none" strike="noStrike" kern="1200" cap="none" spc="0" normalizeH="0" baseline="0" noProof="0">
                          <a:ln>
                            <a:noFill/>
                          </a:ln>
                          <a:solidFill>
                            <a:prstClr val="black"/>
                          </a:solidFill>
                          <a:effectLst/>
                          <a:uLnTx/>
                          <a:uFillTx/>
                          <a:latin typeface="+mn-lt"/>
                          <a:ea typeface="+mn-ea"/>
                          <a:cs typeface="+mn-cs"/>
                        </a:rPr>
                        <a:t> 
 Familie Kneifel aus Wien freut sich über ihren neuen Suzuki Ignis Shine Automatik in super black pearl!
Das Team von Auto Doczekal wünscht eine gute und sichere Fahrt❗
#AutoDoczekal #MeinHändlerMeineWerkstatt #Suzuki #Ignis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0523166"/>
                  </a:ext>
                </a:extLst>
              </a:tr>
            </a:tbl>
          </a:graphicData>
        </a:graphic>
      </p:graphicFrame>
      <p:sp>
        <p:nvSpPr>
          <p:cNvPr id="4" name="Text Placeholder 3">
            <a:extLst>
              <a:ext uri="{FF2B5EF4-FFF2-40B4-BE49-F238E27FC236}">
                <a16:creationId xmlns:a16="http://schemas.microsoft.com/office/drawing/2014/main" id="{73A09039-FFFC-4485-95EC-88A0DA71B5D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596481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C7F17-AE54-4ECB-8215-3AE8CD556AE4}"/>
              </a:ext>
            </a:extLst>
          </p:cNvPr>
          <p:cNvSpPr>
            <a:spLocks noGrp="1"/>
          </p:cNvSpPr>
          <p:nvPr>
            <p:ph type="title"/>
          </p:nvPr>
        </p:nvSpPr>
        <p:spPr/>
        <p:txBody>
          <a:bodyPr/>
          <a:lstStyle/>
          <a:p>
            <a:r>
              <a:rPr lang="en-US"/>
              <a:t>Eigene Beiträge (Postings) + Reactions | Auto Doczekal - 16 of 16</a:t>
            </a:r>
          </a:p>
        </p:txBody>
      </p:sp>
      <p:graphicFrame>
        <p:nvGraphicFramePr>
          <p:cNvPr id="5" name="Table Placeholder 4">
            <a:extLst>
              <a:ext uri="{FF2B5EF4-FFF2-40B4-BE49-F238E27FC236}">
                <a16:creationId xmlns:a16="http://schemas.microsoft.com/office/drawing/2014/main" id="{598F9292-6C7F-4A76-A9FA-45A17428718A}"/>
              </a:ext>
            </a:extLst>
          </p:cNvPr>
          <p:cNvGraphicFramePr>
            <a:graphicFrameLocks noGrp="1"/>
          </p:cNvGraphicFramePr>
          <p:nvPr>
            <p:ph type="tbl" sz="quarter" idx="13"/>
            <p:extLst>
              <p:ext uri="{D42A27DB-BD31-4B8C-83A1-F6EECF244321}">
                <p14:modId xmlns:p14="http://schemas.microsoft.com/office/powerpoint/2010/main" val="3575553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22172195"/>
                    </a:ext>
                  </a:extLst>
                </a:gridCol>
                <a:gridCol w="822960">
                  <a:extLst>
                    <a:ext uri="{9D8B030D-6E8A-4147-A177-3AD203B41FA5}">
                      <a16:colId xmlns:a16="http://schemas.microsoft.com/office/drawing/2014/main" val="2485153201"/>
                    </a:ext>
                  </a:extLst>
                </a:gridCol>
                <a:gridCol w="822960">
                  <a:extLst>
                    <a:ext uri="{9D8B030D-6E8A-4147-A177-3AD203B41FA5}">
                      <a16:colId xmlns:a16="http://schemas.microsoft.com/office/drawing/2014/main" val="1043060128"/>
                    </a:ext>
                  </a:extLst>
                </a:gridCol>
                <a:gridCol w="822960">
                  <a:extLst>
                    <a:ext uri="{9D8B030D-6E8A-4147-A177-3AD203B41FA5}">
                      <a16:colId xmlns:a16="http://schemas.microsoft.com/office/drawing/2014/main" val="631318961"/>
                    </a:ext>
                  </a:extLst>
                </a:gridCol>
                <a:gridCol w="822960">
                  <a:extLst>
                    <a:ext uri="{9D8B030D-6E8A-4147-A177-3AD203B41FA5}">
                      <a16:colId xmlns:a16="http://schemas.microsoft.com/office/drawing/2014/main" val="2635464201"/>
                    </a:ext>
                  </a:extLst>
                </a:gridCol>
                <a:gridCol w="822960">
                  <a:extLst>
                    <a:ext uri="{9D8B030D-6E8A-4147-A177-3AD203B41FA5}">
                      <a16:colId xmlns:a16="http://schemas.microsoft.com/office/drawing/2014/main" val="1595267005"/>
                    </a:ext>
                  </a:extLst>
                </a:gridCol>
                <a:gridCol w="822960">
                  <a:extLst>
                    <a:ext uri="{9D8B030D-6E8A-4147-A177-3AD203B41FA5}">
                      <a16:colId xmlns:a16="http://schemas.microsoft.com/office/drawing/2014/main" val="2779667541"/>
                    </a:ext>
                  </a:extLst>
                </a:gridCol>
                <a:gridCol w="822960">
                  <a:extLst>
                    <a:ext uri="{9D8B030D-6E8A-4147-A177-3AD203B41FA5}">
                      <a16:colId xmlns:a16="http://schemas.microsoft.com/office/drawing/2014/main" val="2990107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9852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- 2018-07-03 08:04:32 </a:t>
                      </a:r>
                      <a:r>
                        <a:rPr kumimoji="0" lang="en-US" sz="1000" b="0" i="0" u="none" strike="noStrike" kern="1200" cap="none" spc="0" normalizeH="0" baseline="0" noProof="0">
                          <a:ln>
                            <a:noFill/>
                          </a:ln>
                          <a:solidFill>
                            <a:prstClr val="black"/>
                          </a:solidFill>
                          <a:effectLst/>
                          <a:uLnTx/>
                          <a:uFillTx/>
                          <a:latin typeface="+mn-lt"/>
                          <a:ea typeface="+mn-ea"/>
                          <a:cs typeface="+mn-cs"/>
                        </a:rPr>
                        <a:t> 
 Am Wochenende durften wir an unseren langjährgen, treuen Kunden Franz Frühwirth aus Kleinmürbisch einen nagelneuen Suzuki Vitara Allgrip Jacques Lemans in cosmic black übergeben! Als Draufgabe gab es noch eine Jacques Lemans Uhr im Suzuki-Design dazu‼️
Lieber Franz, das gesame Team aus Güssing bedankt sich bei dir für deine Treue zu unserem Unternehmen und wünscht dir viel Spaß und Freude mit deinem neuen SUV von Suzuki!
#AutoDoczekal #MeinHändlerMeineWerkstätte #Suzuki #Vitara #JacquesLemans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94436382"/>
                  </a:ext>
                </a:extLst>
              </a:tr>
            </a:tbl>
          </a:graphicData>
        </a:graphic>
      </p:graphicFrame>
      <p:sp>
        <p:nvSpPr>
          <p:cNvPr id="4" name="Text Placeholder 3">
            <a:extLst>
              <a:ext uri="{FF2B5EF4-FFF2-40B4-BE49-F238E27FC236}">
                <a16:creationId xmlns:a16="http://schemas.microsoft.com/office/drawing/2014/main" id="{28542215-72B1-4A85-BF5F-A3B18AE83C9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1226421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99B6E-5417-49A0-9FC4-4D202C2B292B}"/>
              </a:ext>
            </a:extLst>
          </p:cNvPr>
          <p:cNvSpPr>
            <a:spLocks noGrp="1"/>
          </p:cNvSpPr>
          <p:nvPr>
            <p:ph type="title"/>
          </p:nvPr>
        </p:nvSpPr>
        <p:spPr/>
        <p:txBody>
          <a:bodyPr/>
          <a:lstStyle/>
          <a:p>
            <a:r>
              <a:rPr lang="en-US"/>
              <a:t>Postings/Wochentag | Auto Doczekal</a:t>
            </a:r>
          </a:p>
        </p:txBody>
      </p:sp>
      <p:graphicFrame>
        <p:nvGraphicFramePr>
          <p:cNvPr id="6" name="Chart Placeholder 5">
            <a:extLst>
              <a:ext uri="{FF2B5EF4-FFF2-40B4-BE49-F238E27FC236}">
                <a16:creationId xmlns:a16="http://schemas.microsoft.com/office/drawing/2014/main" id="{AB8E3EA0-6C36-494A-96AA-E0C5D97FD7A6}"/>
              </a:ext>
            </a:extLst>
          </p:cNvPr>
          <p:cNvGraphicFramePr>
            <a:graphicFrameLocks noGrp="1"/>
          </p:cNvGraphicFramePr>
          <p:nvPr>
            <p:ph type="chart" sz="quarter" idx="13"/>
            <p:extLst>
              <p:ext uri="{D42A27DB-BD31-4B8C-83A1-F6EECF244321}">
                <p14:modId xmlns:p14="http://schemas.microsoft.com/office/powerpoint/2010/main" val="2837084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E2CE5E-FEA2-40E7-996E-74879B19F56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8013467-0E2D-4149-9783-F0F3028C24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7876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3480C-98E9-47F8-8E84-EAC5C150B634}"/>
              </a:ext>
            </a:extLst>
          </p:cNvPr>
          <p:cNvSpPr>
            <a:spLocks noGrp="1"/>
          </p:cNvSpPr>
          <p:nvPr>
            <p:ph type="title"/>
          </p:nvPr>
        </p:nvSpPr>
        <p:spPr/>
        <p:txBody>
          <a:bodyPr/>
          <a:lstStyle/>
          <a:p>
            <a:r>
              <a:rPr lang="en-US"/>
              <a:t>Interaktionsrate | Auto Doczekal</a:t>
            </a:r>
          </a:p>
        </p:txBody>
      </p:sp>
      <p:graphicFrame>
        <p:nvGraphicFramePr>
          <p:cNvPr id="6" name="Chart Placeholder 5">
            <a:extLst>
              <a:ext uri="{FF2B5EF4-FFF2-40B4-BE49-F238E27FC236}">
                <a16:creationId xmlns:a16="http://schemas.microsoft.com/office/drawing/2014/main" id="{BFE8DDC6-9F82-43DE-9126-81BD379991DC}"/>
              </a:ext>
            </a:extLst>
          </p:cNvPr>
          <p:cNvGraphicFramePr>
            <a:graphicFrameLocks noGrp="1"/>
          </p:cNvGraphicFramePr>
          <p:nvPr>
            <p:ph type="chart" sz="quarter" idx="13"/>
            <p:extLst>
              <p:ext uri="{D42A27DB-BD31-4B8C-83A1-F6EECF244321}">
                <p14:modId xmlns:p14="http://schemas.microsoft.com/office/powerpoint/2010/main" val="2820666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0B98AA-6027-4AD1-8787-0D76B0981E5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52EE57A-37F7-44BC-86A5-A8AF661F28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20941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0BF31-E14C-48C4-A478-0F7F877839D8}"/>
              </a:ext>
            </a:extLst>
          </p:cNvPr>
          <p:cNvSpPr>
            <a:spLocks noGrp="1"/>
          </p:cNvSpPr>
          <p:nvPr>
            <p:ph type="title"/>
          </p:nvPr>
        </p:nvSpPr>
        <p:spPr/>
        <p:txBody>
          <a:bodyPr/>
          <a:lstStyle/>
          <a:p>
            <a:r>
              <a:rPr lang="en-US"/>
              <a:t>Postingtypen (Verteilung) | Auto Doczekal</a:t>
            </a:r>
          </a:p>
        </p:txBody>
      </p:sp>
      <p:graphicFrame>
        <p:nvGraphicFramePr>
          <p:cNvPr id="6" name="Chart Placeholder 5">
            <a:extLst>
              <a:ext uri="{FF2B5EF4-FFF2-40B4-BE49-F238E27FC236}">
                <a16:creationId xmlns:a16="http://schemas.microsoft.com/office/drawing/2014/main" id="{1CBD69FD-9D99-4A80-B1BB-9E8968D96FD0}"/>
              </a:ext>
            </a:extLst>
          </p:cNvPr>
          <p:cNvGraphicFramePr>
            <a:graphicFrameLocks noGrp="1"/>
          </p:cNvGraphicFramePr>
          <p:nvPr>
            <p:ph type="chart" sz="quarter" idx="13"/>
            <p:extLst>
              <p:ext uri="{D42A27DB-BD31-4B8C-83A1-F6EECF244321}">
                <p14:modId xmlns:p14="http://schemas.microsoft.com/office/powerpoint/2010/main" val="537782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2C17E4-2E98-406A-B605-F90E4CD38C9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A7991C8-FE76-445D-B57C-B2CDC165A3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59665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707E4-3586-460F-A1A0-6908989602F9}"/>
              </a:ext>
            </a:extLst>
          </p:cNvPr>
          <p:cNvSpPr>
            <a:spLocks noGrp="1"/>
          </p:cNvSpPr>
          <p:nvPr>
            <p:ph type="title"/>
          </p:nvPr>
        </p:nvSpPr>
        <p:spPr/>
        <p:txBody>
          <a:bodyPr/>
          <a:lstStyle/>
          <a:p>
            <a:r>
              <a:rPr lang="en-US"/>
              <a:t>Interaktionsrate/Postingtyp | Auto Doczekal</a:t>
            </a:r>
          </a:p>
        </p:txBody>
      </p:sp>
      <p:graphicFrame>
        <p:nvGraphicFramePr>
          <p:cNvPr id="6" name="Chart Placeholder 5">
            <a:extLst>
              <a:ext uri="{FF2B5EF4-FFF2-40B4-BE49-F238E27FC236}">
                <a16:creationId xmlns:a16="http://schemas.microsoft.com/office/drawing/2014/main" id="{24A8A034-1BC2-403F-BF57-8434DB4C1ED7}"/>
              </a:ext>
            </a:extLst>
          </p:cNvPr>
          <p:cNvGraphicFramePr>
            <a:graphicFrameLocks noGrp="1"/>
          </p:cNvGraphicFramePr>
          <p:nvPr>
            <p:ph type="chart" sz="quarter" idx="13"/>
            <p:extLst>
              <p:ext uri="{D42A27DB-BD31-4B8C-83A1-F6EECF244321}">
                <p14:modId xmlns:p14="http://schemas.microsoft.com/office/powerpoint/2010/main" val="4279976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7FFC1A-F0E4-46E0-8B3C-699C1E80CAD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E89D040-9F04-42AD-9804-921A03D8F3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28688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AFC1B-C165-4086-8A3B-E9E084911975}"/>
              </a:ext>
            </a:extLst>
          </p:cNvPr>
          <p:cNvSpPr>
            <a:spLocks noGrp="1"/>
          </p:cNvSpPr>
          <p:nvPr>
            <p:ph type="title"/>
          </p:nvPr>
        </p:nvSpPr>
        <p:spPr/>
        <p:txBody>
          <a:bodyPr/>
          <a:lstStyle/>
          <a:p>
            <a:r>
              <a:rPr lang="en-US"/>
              <a:t>Antwortzeit | Auto Doczekal</a:t>
            </a:r>
          </a:p>
        </p:txBody>
      </p:sp>
      <p:graphicFrame>
        <p:nvGraphicFramePr>
          <p:cNvPr id="6" name="Chart Placeholder 5">
            <a:extLst>
              <a:ext uri="{FF2B5EF4-FFF2-40B4-BE49-F238E27FC236}">
                <a16:creationId xmlns:a16="http://schemas.microsoft.com/office/drawing/2014/main" id="{A550AF44-AA49-4698-A3B1-84ADEB468ED7}"/>
              </a:ext>
            </a:extLst>
          </p:cNvPr>
          <p:cNvGraphicFramePr>
            <a:graphicFrameLocks noGrp="1"/>
          </p:cNvGraphicFramePr>
          <p:nvPr>
            <p:ph type="chart" sz="quarter" idx="13"/>
            <p:extLst>
              <p:ext uri="{D42A27DB-BD31-4B8C-83A1-F6EECF244321}">
                <p14:modId xmlns:p14="http://schemas.microsoft.com/office/powerpoint/2010/main" val="4041300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ED4AAC-5C75-4C94-9C6E-74DE7E877B8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61199E78-3E39-45E6-8E20-7CCAAB67F6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3221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0DA36-E3BE-45A8-8EEB-EFE330962D5A}"/>
              </a:ext>
            </a:extLst>
          </p:cNvPr>
          <p:cNvSpPr>
            <a:spLocks noGrp="1"/>
          </p:cNvSpPr>
          <p:nvPr>
            <p:ph type="title"/>
          </p:nvPr>
        </p:nvSpPr>
        <p:spPr/>
        <p:txBody>
          <a:bodyPr/>
          <a:lstStyle/>
          <a:p>
            <a:r>
              <a:rPr lang="en-US"/>
              <a:t>Facebook Check Ins | Auto Doczekal</a:t>
            </a:r>
          </a:p>
        </p:txBody>
      </p:sp>
      <p:graphicFrame>
        <p:nvGraphicFramePr>
          <p:cNvPr id="6" name="Chart Placeholder 5">
            <a:extLst>
              <a:ext uri="{FF2B5EF4-FFF2-40B4-BE49-F238E27FC236}">
                <a16:creationId xmlns:a16="http://schemas.microsoft.com/office/drawing/2014/main" id="{D9C91512-EB54-4E7E-B1FA-6CC017D5A7DD}"/>
              </a:ext>
            </a:extLst>
          </p:cNvPr>
          <p:cNvGraphicFramePr>
            <a:graphicFrameLocks noGrp="1"/>
          </p:cNvGraphicFramePr>
          <p:nvPr>
            <p:ph type="chart" sz="quarter" idx="13"/>
            <p:extLst>
              <p:ext uri="{D42A27DB-BD31-4B8C-83A1-F6EECF244321}">
                <p14:modId xmlns:p14="http://schemas.microsoft.com/office/powerpoint/2010/main" val="4214362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C6DC6A-3CE3-4A11-AC72-26AFD2DA61A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4543E0E1-3EFB-4BC9-83D9-F74F5A95EE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3246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375F6-2DBE-46F1-B982-AE4B4CD810F0}"/>
              </a:ext>
            </a:extLst>
          </p:cNvPr>
          <p:cNvSpPr>
            <a:spLocks noGrp="1"/>
          </p:cNvSpPr>
          <p:nvPr>
            <p:ph type="title"/>
          </p:nvPr>
        </p:nvSpPr>
        <p:spPr/>
        <p:txBody>
          <a:bodyPr/>
          <a:lstStyle/>
          <a:p>
            <a:r>
              <a:rPr lang="en-US"/>
              <a:t>Fan Demographie | Auto Doczekal</a:t>
            </a:r>
          </a:p>
        </p:txBody>
      </p:sp>
      <p:graphicFrame>
        <p:nvGraphicFramePr>
          <p:cNvPr id="6" name="Chart Placeholder 5">
            <a:extLst>
              <a:ext uri="{FF2B5EF4-FFF2-40B4-BE49-F238E27FC236}">
                <a16:creationId xmlns:a16="http://schemas.microsoft.com/office/drawing/2014/main" id="{C5AF551D-D55A-4A18-BD34-CFFFC39D7821}"/>
              </a:ext>
            </a:extLst>
          </p:cNvPr>
          <p:cNvGraphicFramePr>
            <a:graphicFrameLocks noGrp="1"/>
          </p:cNvGraphicFramePr>
          <p:nvPr>
            <p:ph type="chart" sz="quarter" idx="13"/>
            <p:extLst>
              <p:ext uri="{D42A27DB-BD31-4B8C-83A1-F6EECF244321}">
                <p14:modId xmlns:p14="http://schemas.microsoft.com/office/powerpoint/2010/main" val="4004892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067EA8-6FF0-4667-9426-2D7A82B3822D}"/>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220CF656-EBB5-4CFA-B396-D5F32C03E8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64039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202DB-62C6-4969-936E-B80AB49D5EAD}"/>
              </a:ext>
            </a:extLst>
          </p:cNvPr>
          <p:cNvSpPr>
            <a:spLocks noGrp="1"/>
          </p:cNvSpPr>
          <p:nvPr>
            <p:ph type="title"/>
          </p:nvPr>
        </p:nvSpPr>
        <p:spPr/>
        <p:txBody>
          <a:bodyPr/>
          <a:lstStyle/>
          <a:p>
            <a:r>
              <a:rPr lang="en-US"/>
              <a:t>Impressionen | Auto Doczekal</a:t>
            </a:r>
          </a:p>
        </p:txBody>
      </p:sp>
      <p:graphicFrame>
        <p:nvGraphicFramePr>
          <p:cNvPr id="6" name="Chart Placeholder 5">
            <a:extLst>
              <a:ext uri="{FF2B5EF4-FFF2-40B4-BE49-F238E27FC236}">
                <a16:creationId xmlns:a16="http://schemas.microsoft.com/office/drawing/2014/main" id="{1908313D-92D0-4654-9B89-D5C84127219C}"/>
              </a:ext>
            </a:extLst>
          </p:cNvPr>
          <p:cNvGraphicFramePr>
            <a:graphicFrameLocks noGrp="1"/>
          </p:cNvGraphicFramePr>
          <p:nvPr>
            <p:ph type="chart" sz="quarter" idx="13"/>
            <p:extLst>
              <p:ext uri="{D42A27DB-BD31-4B8C-83A1-F6EECF244321}">
                <p14:modId xmlns:p14="http://schemas.microsoft.com/office/powerpoint/2010/main" val="4203386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2CA0A0-DF29-4699-87D5-2747A92151B3}"/>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3303000-177A-4DA4-9EA9-16EA435F41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41326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A8519-F5C2-4134-98A8-EDC97A774604}"/>
              </a:ext>
            </a:extLst>
          </p:cNvPr>
          <p:cNvSpPr>
            <a:spLocks noGrp="1"/>
          </p:cNvSpPr>
          <p:nvPr>
            <p:ph type="title"/>
          </p:nvPr>
        </p:nvSpPr>
        <p:spPr/>
        <p:txBody>
          <a:bodyPr/>
          <a:lstStyle/>
          <a:p>
            <a:r>
              <a:rPr lang="en-US"/>
              <a:t>Reichweite | Auto Doczekal</a:t>
            </a:r>
          </a:p>
        </p:txBody>
      </p:sp>
      <p:graphicFrame>
        <p:nvGraphicFramePr>
          <p:cNvPr id="6" name="Chart Placeholder 5">
            <a:extLst>
              <a:ext uri="{FF2B5EF4-FFF2-40B4-BE49-F238E27FC236}">
                <a16:creationId xmlns:a16="http://schemas.microsoft.com/office/drawing/2014/main" id="{830594B7-099E-4EC5-B036-1353A3DFC50C}"/>
              </a:ext>
            </a:extLst>
          </p:cNvPr>
          <p:cNvGraphicFramePr>
            <a:graphicFrameLocks noGrp="1"/>
          </p:cNvGraphicFramePr>
          <p:nvPr>
            <p:ph type="chart" sz="quarter" idx="13"/>
            <p:extLst>
              <p:ext uri="{D42A27DB-BD31-4B8C-83A1-F6EECF244321}">
                <p14:modId xmlns:p14="http://schemas.microsoft.com/office/powerpoint/2010/main" val="126504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56CABD-D996-4DF9-B2D8-4C51505EDBF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B2708B1-F71F-48C7-8189-ACDD2DF44B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9537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F65F6-ED51-4A24-A35E-64112D7C956D}"/>
              </a:ext>
            </a:extLst>
          </p:cNvPr>
          <p:cNvSpPr>
            <a:spLocks noGrp="1"/>
          </p:cNvSpPr>
          <p:nvPr>
            <p:ph type="title"/>
          </p:nvPr>
        </p:nvSpPr>
        <p:spPr/>
        <p:txBody>
          <a:bodyPr/>
          <a:lstStyle/>
          <a:p>
            <a:r>
              <a:rPr lang="en-US"/>
              <a:t>Engagierte User | Auto Doczekal</a:t>
            </a:r>
          </a:p>
        </p:txBody>
      </p:sp>
      <p:graphicFrame>
        <p:nvGraphicFramePr>
          <p:cNvPr id="6" name="Chart Placeholder 5">
            <a:extLst>
              <a:ext uri="{FF2B5EF4-FFF2-40B4-BE49-F238E27FC236}">
                <a16:creationId xmlns:a16="http://schemas.microsoft.com/office/drawing/2014/main" id="{6B2F3CEA-BBD8-47BC-9780-B029363535D4}"/>
              </a:ext>
            </a:extLst>
          </p:cNvPr>
          <p:cNvGraphicFramePr>
            <a:graphicFrameLocks noGrp="1"/>
          </p:cNvGraphicFramePr>
          <p:nvPr>
            <p:ph type="chart" sz="quarter" idx="13"/>
            <p:extLst>
              <p:ext uri="{D42A27DB-BD31-4B8C-83A1-F6EECF244321}">
                <p14:modId xmlns:p14="http://schemas.microsoft.com/office/powerpoint/2010/main" val="1932462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8ABC80-4EFD-490E-8CBE-6D10E044F66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2C7FCEA-E042-41D8-8062-B09CE7E464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2308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CA7C9-F13F-42C9-94C0-C8AA41970366}"/>
              </a:ext>
            </a:extLst>
          </p:cNvPr>
          <p:cNvSpPr>
            <a:spLocks noGrp="1"/>
          </p:cNvSpPr>
          <p:nvPr>
            <p:ph type="title"/>
          </p:nvPr>
        </p:nvSpPr>
        <p:spPr/>
        <p:txBody>
          <a:bodyPr/>
          <a:lstStyle/>
          <a:p>
            <a:r>
              <a:rPr lang="en-US"/>
              <a:t>Page Views | Auto Doczekal</a:t>
            </a:r>
          </a:p>
        </p:txBody>
      </p:sp>
      <p:graphicFrame>
        <p:nvGraphicFramePr>
          <p:cNvPr id="6" name="Chart Placeholder 5">
            <a:extLst>
              <a:ext uri="{FF2B5EF4-FFF2-40B4-BE49-F238E27FC236}">
                <a16:creationId xmlns:a16="http://schemas.microsoft.com/office/drawing/2014/main" id="{35B5635E-6399-4130-B828-53C527F497DE}"/>
              </a:ext>
            </a:extLst>
          </p:cNvPr>
          <p:cNvGraphicFramePr>
            <a:graphicFrameLocks noGrp="1"/>
          </p:cNvGraphicFramePr>
          <p:nvPr>
            <p:ph type="chart" sz="quarter" idx="13"/>
            <p:extLst>
              <p:ext uri="{D42A27DB-BD31-4B8C-83A1-F6EECF244321}">
                <p14:modId xmlns:p14="http://schemas.microsoft.com/office/powerpoint/2010/main" val="1500569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21EFBA-E4CA-4E53-9F33-9ED67BA5F955}"/>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BEFBD01-3EAB-4CA2-8DB1-7095060F68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13309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B82E1-E517-4C8D-9B9D-C9770B48D775}"/>
              </a:ext>
            </a:extLst>
          </p:cNvPr>
          <p:cNvSpPr>
            <a:spLocks noGrp="1"/>
          </p:cNvSpPr>
          <p:nvPr>
            <p:ph type="title"/>
          </p:nvPr>
        </p:nvSpPr>
        <p:spPr/>
        <p:txBody>
          <a:bodyPr/>
          <a:lstStyle/>
          <a:p>
            <a:r>
              <a:rPr lang="en-US"/>
              <a:t>Page Fans Online | Auto Doczekal</a:t>
            </a:r>
          </a:p>
        </p:txBody>
      </p:sp>
      <p:graphicFrame>
        <p:nvGraphicFramePr>
          <p:cNvPr id="6" name="Chart Placeholder 5">
            <a:extLst>
              <a:ext uri="{FF2B5EF4-FFF2-40B4-BE49-F238E27FC236}">
                <a16:creationId xmlns:a16="http://schemas.microsoft.com/office/drawing/2014/main" id="{3E126F34-220A-42B1-8E3B-614220625C5D}"/>
              </a:ext>
            </a:extLst>
          </p:cNvPr>
          <p:cNvGraphicFramePr>
            <a:graphicFrameLocks noGrp="1"/>
          </p:cNvGraphicFramePr>
          <p:nvPr>
            <p:ph type="chart" sz="quarter" idx="13"/>
            <p:extLst>
              <p:ext uri="{D42A27DB-BD31-4B8C-83A1-F6EECF244321}">
                <p14:modId xmlns:p14="http://schemas.microsoft.com/office/powerpoint/2010/main" val="3461273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6C8E3E-25AD-4115-B1BA-126D0C9BB1F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968AE95-71F7-4F05-A0AA-65661AAB5B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92426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30C73-6E21-4D22-8E74-36A61A65ED81}"/>
              </a:ext>
            </a:extLst>
          </p:cNvPr>
          <p:cNvSpPr>
            <a:spLocks noGrp="1"/>
          </p:cNvSpPr>
          <p:nvPr>
            <p:ph type="title"/>
          </p:nvPr>
        </p:nvSpPr>
        <p:spPr/>
        <p:txBody>
          <a:bodyPr/>
          <a:lstStyle/>
          <a:p>
            <a:r>
              <a:rPr lang="en-US"/>
              <a:t>FB Insights - Daily Impressions | Auto Doczekal - 1 of 3</a:t>
            </a:r>
          </a:p>
        </p:txBody>
      </p:sp>
      <p:graphicFrame>
        <p:nvGraphicFramePr>
          <p:cNvPr id="5" name="Table Placeholder 4">
            <a:extLst>
              <a:ext uri="{FF2B5EF4-FFF2-40B4-BE49-F238E27FC236}">
                <a16:creationId xmlns:a16="http://schemas.microsoft.com/office/drawing/2014/main" id="{5DEECB8D-5006-4FC7-B374-F48548A4EBCC}"/>
              </a:ext>
            </a:extLst>
          </p:cNvPr>
          <p:cNvGraphicFramePr>
            <a:graphicFrameLocks noGrp="1"/>
          </p:cNvGraphicFramePr>
          <p:nvPr>
            <p:ph type="tbl" sz="quarter" idx="13"/>
            <p:extLst>
              <p:ext uri="{D42A27DB-BD31-4B8C-83A1-F6EECF244321}">
                <p14:modId xmlns:p14="http://schemas.microsoft.com/office/powerpoint/2010/main" val="1941646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37917993"/>
                    </a:ext>
                  </a:extLst>
                </a:gridCol>
                <a:gridCol w="2468880">
                  <a:extLst>
                    <a:ext uri="{9D8B030D-6E8A-4147-A177-3AD203B41FA5}">
                      <a16:colId xmlns:a16="http://schemas.microsoft.com/office/drawing/2014/main" val="1967370011"/>
                    </a:ext>
                  </a:extLst>
                </a:gridCol>
                <a:gridCol w="2468880">
                  <a:extLst>
                    <a:ext uri="{9D8B030D-6E8A-4147-A177-3AD203B41FA5}">
                      <a16:colId xmlns:a16="http://schemas.microsoft.com/office/drawing/2014/main" val="3533786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46028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2642691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extLst>
                  <a:ext uri="{0D108BD9-81ED-4DB2-BD59-A6C34878D82A}">
                    <a16:rowId xmlns:a16="http://schemas.microsoft.com/office/drawing/2014/main" val="300159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extLst>
                  <a:ext uri="{0D108BD9-81ED-4DB2-BD59-A6C34878D82A}">
                    <a16:rowId xmlns:a16="http://schemas.microsoft.com/office/drawing/2014/main" val="30562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a:t>
                      </a:r>
                    </a:p>
                  </a:txBody>
                  <a:tcPr/>
                </a:tc>
                <a:extLst>
                  <a:ext uri="{0D108BD9-81ED-4DB2-BD59-A6C34878D82A}">
                    <a16:rowId xmlns:a16="http://schemas.microsoft.com/office/drawing/2014/main" val="3337856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extLst>
                  <a:ext uri="{0D108BD9-81ED-4DB2-BD59-A6C34878D82A}">
                    <a16:rowId xmlns:a16="http://schemas.microsoft.com/office/drawing/2014/main" val="414821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a:t>
                      </a:r>
                    </a:p>
                  </a:txBody>
                  <a:tcPr/>
                </a:tc>
                <a:extLst>
                  <a:ext uri="{0D108BD9-81ED-4DB2-BD59-A6C34878D82A}">
                    <a16:rowId xmlns:a16="http://schemas.microsoft.com/office/drawing/2014/main" val="2987892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extLst>
                  <a:ext uri="{0D108BD9-81ED-4DB2-BD59-A6C34878D82A}">
                    <a16:rowId xmlns:a16="http://schemas.microsoft.com/office/drawing/2014/main" val="339553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extLst>
                  <a:ext uri="{0D108BD9-81ED-4DB2-BD59-A6C34878D82A}">
                    <a16:rowId xmlns:a16="http://schemas.microsoft.com/office/drawing/2014/main" val="286895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a:t>
                      </a:r>
                    </a:p>
                  </a:txBody>
                  <a:tcPr/>
                </a:tc>
                <a:extLst>
                  <a:ext uri="{0D108BD9-81ED-4DB2-BD59-A6C34878D82A}">
                    <a16:rowId xmlns:a16="http://schemas.microsoft.com/office/drawing/2014/main" val="204853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a:t>
                      </a:r>
                    </a:p>
                  </a:txBody>
                  <a:tcPr/>
                </a:tc>
                <a:extLst>
                  <a:ext uri="{0D108BD9-81ED-4DB2-BD59-A6C34878D82A}">
                    <a16:rowId xmlns:a16="http://schemas.microsoft.com/office/drawing/2014/main" val="2456602172"/>
                  </a:ext>
                </a:extLst>
              </a:tr>
            </a:tbl>
          </a:graphicData>
        </a:graphic>
      </p:graphicFrame>
      <p:sp>
        <p:nvSpPr>
          <p:cNvPr id="4" name="Text Placeholder 3">
            <a:extLst>
              <a:ext uri="{FF2B5EF4-FFF2-40B4-BE49-F238E27FC236}">
                <a16:creationId xmlns:a16="http://schemas.microsoft.com/office/drawing/2014/main" id="{2FC3F2D3-6846-4E53-ABCD-00A3DE8AB5B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162546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C5EC8-B311-4D16-B657-C6085DD6429E}"/>
              </a:ext>
            </a:extLst>
          </p:cNvPr>
          <p:cNvSpPr>
            <a:spLocks noGrp="1"/>
          </p:cNvSpPr>
          <p:nvPr>
            <p:ph type="title"/>
          </p:nvPr>
        </p:nvSpPr>
        <p:spPr/>
        <p:txBody>
          <a:bodyPr/>
          <a:lstStyle/>
          <a:p>
            <a:r>
              <a:rPr lang="en-US"/>
              <a:t>FB Insights - Daily Impressions | Auto Doczekal - 2 of 3</a:t>
            </a:r>
          </a:p>
        </p:txBody>
      </p:sp>
      <p:graphicFrame>
        <p:nvGraphicFramePr>
          <p:cNvPr id="5" name="Table Placeholder 4">
            <a:extLst>
              <a:ext uri="{FF2B5EF4-FFF2-40B4-BE49-F238E27FC236}">
                <a16:creationId xmlns:a16="http://schemas.microsoft.com/office/drawing/2014/main" id="{1AF5B433-9FBE-4B87-8038-598695421C6B}"/>
              </a:ext>
            </a:extLst>
          </p:cNvPr>
          <p:cNvGraphicFramePr>
            <a:graphicFrameLocks noGrp="1"/>
          </p:cNvGraphicFramePr>
          <p:nvPr>
            <p:ph type="tbl" sz="quarter" idx="13"/>
            <p:extLst>
              <p:ext uri="{D42A27DB-BD31-4B8C-83A1-F6EECF244321}">
                <p14:modId xmlns:p14="http://schemas.microsoft.com/office/powerpoint/2010/main" val="1212918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50462085"/>
                    </a:ext>
                  </a:extLst>
                </a:gridCol>
                <a:gridCol w="2468880">
                  <a:extLst>
                    <a:ext uri="{9D8B030D-6E8A-4147-A177-3AD203B41FA5}">
                      <a16:colId xmlns:a16="http://schemas.microsoft.com/office/drawing/2014/main" val="1202653375"/>
                    </a:ext>
                  </a:extLst>
                </a:gridCol>
                <a:gridCol w="2468880">
                  <a:extLst>
                    <a:ext uri="{9D8B030D-6E8A-4147-A177-3AD203B41FA5}">
                      <a16:colId xmlns:a16="http://schemas.microsoft.com/office/drawing/2014/main" val="2241374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23017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2897</a:t>
                      </a:r>
                    </a:p>
                  </a:txBody>
                  <a:tcPr/>
                </a:tc>
                <a:extLst>
                  <a:ext uri="{0D108BD9-81ED-4DB2-BD59-A6C34878D82A}">
                    <a16:rowId xmlns:a16="http://schemas.microsoft.com/office/drawing/2014/main" val="303170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3042</a:t>
                      </a:r>
                    </a:p>
                  </a:txBody>
                  <a:tcPr/>
                </a:tc>
                <a:extLst>
                  <a:ext uri="{0D108BD9-81ED-4DB2-BD59-A6C34878D82A}">
                    <a16:rowId xmlns:a16="http://schemas.microsoft.com/office/drawing/2014/main" val="2605166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a:t>
                      </a:r>
                    </a:p>
                  </a:txBody>
                  <a:tcPr/>
                </a:tc>
                <a:extLst>
                  <a:ext uri="{0D108BD9-81ED-4DB2-BD59-A6C34878D82A}">
                    <a16:rowId xmlns:a16="http://schemas.microsoft.com/office/drawing/2014/main" val="586094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2007</a:t>
                      </a:r>
                    </a:p>
                  </a:txBody>
                  <a:tcPr/>
                </a:tc>
                <a:extLst>
                  <a:ext uri="{0D108BD9-81ED-4DB2-BD59-A6C34878D82A}">
                    <a16:rowId xmlns:a16="http://schemas.microsoft.com/office/drawing/2014/main" val="343062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a:t>
                      </a:r>
                    </a:p>
                  </a:txBody>
                  <a:tcPr/>
                </a:tc>
                <a:extLst>
                  <a:ext uri="{0D108BD9-81ED-4DB2-BD59-A6C34878D82A}">
                    <a16:rowId xmlns:a16="http://schemas.microsoft.com/office/drawing/2014/main" val="261947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a:t>
                      </a:r>
                    </a:p>
                  </a:txBody>
                  <a:tcPr/>
                </a:tc>
                <a:extLst>
                  <a:ext uri="{0D108BD9-81ED-4DB2-BD59-A6C34878D82A}">
                    <a16:rowId xmlns:a16="http://schemas.microsoft.com/office/drawing/2014/main" val="2633984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3554</a:t>
                      </a:r>
                    </a:p>
                  </a:txBody>
                  <a:tcPr/>
                </a:tc>
                <a:extLst>
                  <a:ext uri="{0D108BD9-81ED-4DB2-BD59-A6C34878D82A}">
                    <a16:rowId xmlns:a16="http://schemas.microsoft.com/office/drawing/2014/main" val="375733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2957</a:t>
                      </a:r>
                    </a:p>
                  </a:txBody>
                  <a:tcPr/>
                </a:tc>
                <a:extLst>
                  <a:ext uri="{0D108BD9-81ED-4DB2-BD59-A6C34878D82A}">
                    <a16:rowId xmlns:a16="http://schemas.microsoft.com/office/drawing/2014/main" val="69867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extLst>
                  <a:ext uri="{0D108BD9-81ED-4DB2-BD59-A6C34878D82A}">
                    <a16:rowId xmlns:a16="http://schemas.microsoft.com/office/drawing/2014/main" val="3118163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3856</a:t>
                      </a:r>
                    </a:p>
                  </a:txBody>
                  <a:tcPr/>
                </a:tc>
                <a:extLst>
                  <a:ext uri="{0D108BD9-81ED-4DB2-BD59-A6C34878D82A}">
                    <a16:rowId xmlns:a16="http://schemas.microsoft.com/office/drawing/2014/main" val="783588763"/>
                  </a:ext>
                </a:extLst>
              </a:tr>
            </a:tbl>
          </a:graphicData>
        </a:graphic>
      </p:graphicFrame>
      <p:sp>
        <p:nvSpPr>
          <p:cNvPr id="4" name="Text Placeholder 3">
            <a:extLst>
              <a:ext uri="{FF2B5EF4-FFF2-40B4-BE49-F238E27FC236}">
                <a16:creationId xmlns:a16="http://schemas.microsoft.com/office/drawing/2014/main" id="{B9706F3A-2DDE-4537-BF21-2BB64FE6CFF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6346833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8A54A-6624-4112-89DA-F96C2BABA507}"/>
              </a:ext>
            </a:extLst>
          </p:cNvPr>
          <p:cNvSpPr>
            <a:spLocks noGrp="1"/>
          </p:cNvSpPr>
          <p:nvPr>
            <p:ph type="title"/>
          </p:nvPr>
        </p:nvSpPr>
        <p:spPr/>
        <p:txBody>
          <a:bodyPr/>
          <a:lstStyle/>
          <a:p>
            <a:r>
              <a:rPr lang="en-US"/>
              <a:t>FB Insights - Daily Impressions | Auto Doczekal - 3 of 3</a:t>
            </a:r>
          </a:p>
        </p:txBody>
      </p:sp>
      <p:graphicFrame>
        <p:nvGraphicFramePr>
          <p:cNvPr id="5" name="Table Placeholder 4">
            <a:extLst>
              <a:ext uri="{FF2B5EF4-FFF2-40B4-BE49-F238E27FC236}">
                <a16:creationId xmlns:a16="http://schemas.microsoft.com/office/drawing/2014/main" id="{2EDAC2D2-7E85-4B21-991E-BDB9A8B8CFF9}"/>
              </a:ext>
            </a:extLst>
          </p:cNvPr>
          <p:cNvGraphicFramePr>
            <a:graphicFrameLocks noGrp="1"/>
          </p:cNvGraphicFramePr>
          <p:nvPr>
            <p:ph type="tbl" sz="quarter" idx="13"/>
            <p:extLst>
              <p:ext uri="{D42A27DB-BD31-4B8C-83A1-F6EECF244321}">
                <p14:modId xmlns:p14="http://schemas.microsoft.com/office/powerpoint/2010/main" val="1049122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04320865"/>
                    </a:ext>
                  </a:extLst>
                </a:gridCol>
                <a:gridCol w="2468880">
                  <a:extLst>
                    <a:ext uri="{9D8B030D-6E8A-4147-A177-3AD203B41FA5}">
                      <a16:colId xmlns:a16="http://schemas.microsoft.com/office/drawing/2014/main" val="2197250049"/>
                    </a:ext>
                  </a:extLst>
                </a:gridCol>
                <a:gridCol w="2468880">
                  <a:extLst>
                    <a:ext uri="{9D8B030D-6E8A-4147-A177-3AD203B41FA5}">
                      <a16:colId xmlns:a16="http://schemas.microsoft.com/office/drawing/2014/main" val="3296924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56943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3429</a:t>
                      </a:r>
                    </a:p>
                  </a:txBody>
                  <a:tcPr/>
                </a:tc>
                <a:extLst>
                  <a:ext uri="{0D108BD9-81ED-4DB2-BD59-A6C34878D82A}">
                    <a16:rowId xmlns:a16="http://schemas.microsoft.com/office/drawing/2014/main" val="1368073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a:t>
                      </a:r>
                    </a:p>
                  </a:txBody>
                  <a:tcPr/>
                </a:tc>
                <a:extLst>
                  <a:ext uri="{0D108BD9-81ED-4DB2-BD59-A6C34878D82A}">
                    <a16:rowId xmlns:a16="http://schemas.microsoft.com/office/drawing/2014/main" val="2624515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a:t>
                      </a:r>
                    </a:p>
                  </a:txBody>
                  <a:tcPr/>
                </a:tc>
                <a:extLst>
                  <a:ext uri="{0D108BD9-81ED-4DB2-BD59-A6C34878D82A}">
                    <a16:rowId xmlns:a16="http://schemas.microsoft.com/office/drawing/2014/main" val="342359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extLst>
                  <a:ext uri="{0D108BD9-81ED-4DB2-BD59-A6C34878D82A}">
                    <a16:rowId xmlns:a16="http://schemas.microsoft.com/office/drawing/2014/main" val="219904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extLst>
                  <a:ext uri="{0D108BD9-81ED-4DB2-BD59-A6C34878D82A}">
                    <a16:rowId xmlns:a16="http://schemas.microsoft.com/office/drawing/2014/main" val="58444685"/>
                  </a:ext>
                </a:extLst>
              </a:tr>
            </a:tbl>
          </a:graphicData>
        </a:graphic>
      </p:graphicFrame>
      <p:sp>
        <p:nvSpPr>
          <p:cNvPr id="4" name="Text Placeholder 3">
            <a:extLst>
              <a:ext uri="{FF2B5EF4-FFF2-40B4-BE49-F238E27FC236}">
                <a16:creationId xmlns:a16="http://schemas.microsoft.com/office/drawing/2014/main" id="{6CCEE4B3-F503-47E7-B55F-EE16D10D31B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67220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8D725-664B-4151-8BC8-CE29146FE81C}"/>
              </a:ext>
            </a:extLst>
          </p:cNvPr>
          <p:cNvSpPr>
            <a:spLocks noGrp="1"/>
          </p:cNvSpPr>
          <p:nvPr>
            <p:ph type="title"/>
          </p:nvPr>
        </p:nvSpPr>
        <p:spPr/>
        <p:txBody>
          <a:bodyPr/>
          <a:lstStyle/>
          <a:p>
            <a:r>
              <a:rPr lang="en-US"/>
              <a:t>FB Insights - Daily Reach | Auto Doczekal - 1 of 3</a:t>
            </a:r>
          </a:p>
        </p:txBody>
      </p:sp>
      <p:graphicFrame>
        <p:nvGraphicFramePr>
          <p:cNvPr id="5" name="Table Placeholder 4">
            <a:extLst>
              <a:ext uri="{FF2B5EF4-FFF2-40B4-BE49-F238E27FC236}">
                <a16:creationId xmlns:a16="http://schemas.microsoft.com/office/drawing/2014/main" id="{AE7999D4-9D60-46FC-A875-2866208A1085}"/>
              </a:ext>
            </a:extLst>
          </p:cNvPr>
          <p:cNvGraphicFramePr>
            <a:graphicFrameLocks noGrp="1"/>
          </p:cNvGraphicFramePr>
          <p:nvPr>
            <p:ph type="tbl" sz="quarter" idx="13"/>
            <p:extLst>
              <p:ext uri="{D42A27DB-BD31-4B8C-83A1-F6EECF244321}">
                <p14:modId xmlns:p14="http://schemas.microsoft.com/office/powerpoint/2010/main" val="1164196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8450951"/>
                    </a:ext>
                  </a:extLst>
                </a:gridCol>
                <a:gridCol w="2468880">
                  <a:extLst>
                    <a:ext uri="{9D8B030D-6E8A-4147-A177-3AD203B41FA5}">
                      <a16:colId xmlns:a16="http://schemas.microsoft.com/office/drawing/2014/main" val="274266537"/>
                    </a:ext>
                  </a:extLst>
                </a:gridCol>
                <a:gridCol w="2468880">
                  <a:extLst>
                    <a:ext uri="{9D8B030D-6E8A-4147-A177-3AD203B41FA5}">
                      <a16:colId xmlns:a16="http://schemas.microsoft.com/office/drawing/2014/main" val="1057382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369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194246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extLst>
                  <a:ext uri="{0D108BD9-81ED-4DB2-BD59-A6C34878D82A}">
                    <a16:rowId xmlns:a16="http://schemas.microsoft.com/office/drawing/2014/main" val="1677773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extLst>
                  <a:ext uri="{0D108BD9-81ED-4DB2-BD59-A6C34878D82A}">
                    <a16:rowId xmlns:a16="http://schemas.microsoft.com/office/drawing/2014/main" val="2957551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extLst>
                  <a:ext uri="{0D108BD9-81ED-4DB2-BD59-A6C34878D82A}">
                    <a16:rowId xmlns:a16="http://schemas.microsoft.com/office/drawing/2014/main" val="3677872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extLst>
                  <a:ext uri="{0D108BD9-81ED-4DB2-BD59-A6C34878D82A}">
                    <a16:rowId xmlns:a16="http://schemas.microsoft.com/office/drawing/2014/main" val="759423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extLst>
                  <a:ext uri="{0D108BD9-81ED-4DB2-BD59-A6C34878D82A}">
                    <a16:rowId xmlns:a16="http://schemas.microsoft.com/office/drawing/2014/main" val="93396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extLst>
                  <a:ext uri="{0D108BD9-81ED-4DB2-BD59-A6C34878D82A}">
                    <a16:rowId xmlns:a16="http://schemas.microsoft.com/office/drawing/2014/main" val="260346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extLst>
                  <a:ext uri="{0D108BD9-81ED-4DB2-BD59-A6C34878D82A}">
                    <a16:rowId xmlns:a16="http://schemas.microsoft.com/office/drawing/2014/main" val="3826525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extLst>
                  <a:ext uri="{0D108BD9-81ED-4DB2-BD59-A6C34878D82A}">
                    <a16:rowId xmlns:a16="http://schemas.microsoft.com/office/drawing/2014/main" val="836374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extLst>
                  <a:ext uri="{0D108BD9-81ED-4DB2-BD59-A6C34878D82A}">
                    <a16:rowId xmlns:a16="http://schemas.microsoft.com/office/drawing/2014/main" val="1244574732"/>
                  </a:ext>
                </a:extLst>
              </a:tr>
            </a:tbl>
          </a:graphicData>
        </a:graphic>
      </p:graphicFrame>
      <p:sp>
        <p:nvSpPr>
          <p:cNvPr id="4" name="Text Placeholder 3">
            <a:extLst>
              <a:ext uri="{FF2B5EF4-FFF2-40B4-BE49-F238E27FC236}">
                <a16:creationId xmlns:a16="http://schemas.microsoft.com/office/drawing/2014/main" id="{C22323F1-53F6-4541-9FE6-43FF8597B08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363160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5DD4C-0979-414D-8439-02C315CCE449}"/>
              </a:ext>
            </a:extLst>
          </p:cNvPr>
          <p:cNvSpPr>
            <a:spLocks noGrp="1"/>
          </p:cNvSpPr>
          <p:nvPr>
            <p:ph type="title"/>
          </p:nvPr>
        </p:nvSpPr>
        <p:spPr/>
        <p:txBody>
          <a:bodyPr/>
          <a:lstStyle/>
          <a:p>
            <a:r>
              <a:rPr lang="en-US"/>
              <a:t>FB Insights - Daily Reach | Auto Doczekal - 2 of 3</a:t>
            </a:r>
          </a:p>
        </p:txBody>
      </p:sp>
      <p:graphicFrame>
        <p:nvGraphicFramePr>
          <p:cNvPr id="5" name="Table Placeholder 4">
            <a:extLst>
              <a:ext uri="{FF2B5EF4-FFF2-40B4-BE49-F238E27FC236}">
                <a16:creationId xmlns:a16="http://schemas.microsoft.com/office/drawing/2014/main" id="{7720179A-A17C-4CDA-95C9-D3701F5F33A1}"/>
              </a:ext>
            </a:extLst>
          </p:cNvPr>
          <p:cNvGraphicFramePr>
            <a:graphicFrameLocks noGrp="1"/>
          </p:cNvGraphicFramePr>
          <p:nvPr>
            <p:ph type="tbl" sz="quarter" idx="13"/>
            <p:extLst>
              <p:ext uri="{D42A27DB-BD31-4B8C-83A1-F6EECF244321}">
                <p14:modId xmlns:p14="http://schemas.microsoft.com/office/powerpoint/2010/main" val="394931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35713380"/>
                    </a:ext>
                  </a:extLst>
                </a:gridCol>
                <a:gridCol w="2468880">
                  <a:extLst>
                    <a:ext uri="{9D8B030D-6E8A-4147-A177-3AD203B41FA5}">
                      <a16:colId xmlns:a16="http://schemas.microsoft.com/office/drawing/2014/main" val="4244637485"/>
                    </a:ext>
                  </a:extLst>
                </a:gridCol>
                <a:gridCol w="2468880">
                  <a:extLst>
                    <a:ext uri="{9D8B030D-6E8A-4147-A177-3AD203B41FA5}">
                      <a16:colId xmlns:a16="http://schemas.microsoft.com/office/drawing/2014/main" val="3667801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8502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a:t>
                      </a:r>
                    </a:p>
                  </a:txBody>
                  <a:tcPr/>
                </a:tc>
                <a:extLst>
                  <a:ext uri="{0D108BD9-81ED-4DB2-BD59-A6C34878D82A}">
                    <a16:rowId xmlns:a16="http://schemas.microsoft.com/office/drawing/2014/main" val="3931320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extLst>
                  <a:ext uri="{0D108BD9-81ED-4DB2-BD59-A6C34878D82A}">
                    <a16:rowId xmlns:a16="http://schemas.microsoft.com/office/drawing/2014/main" val="331118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a:t>
                      </a:r>
                    </a:p>
                  </a:txBody>
                  <a:tcPr/>
                </a:tc>
                <a:extLst>
                  <a:ext uri="{0D108BD9-81ED-4DB2-BD59-A6C34878D82A}">
                    <a16:rowId xmlns:a16="http://schemas.microsoft.com/office/drawing/2014/main" val="1016651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extLst>
                  <a:ext uri="{0D108BD9-81ED-4DB2-BD59-A6C34878D82A}">
                    <a16:rowId xmlns:a16="http://schemas.microsoft.com/office/drawing/2014/main" val="96126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extLst>
                  <a:ext uri="{0D108BD9-81ED-4DB2-BD59-A6C34878D82A}">
                    <a16:rowId xmlns:a16="http://schemas.microsoft.com/office/drawing/2014/main" val="406582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extLst>
                  <a:ext uri="{0D108BD9-81ED-4DB2-BD59-A6C34878D82A}">
                    <a16:rowId xmlns:a16="http://schemas.microsoft.com/office/drawing/2014/main" val="236318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extLst>
                  <a:ext uri="{0D108BD9-81ED-4DB2-BD59-A6C34878D82A}">
                    <a16:rowId xmlns:a16="http://schemas.microsoft.com/office/drawing/2014/main" val="3202173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a:t>
                      </a:r>
                    </a:p>
                  </a:txBody>
                  <a:tcPr/>
                </a:tc>
                <a:extLst>
                  <a:ext uri="{0D108BD9-81ED-4DB2-BD59-A6C34878D82A}">
                    <a16:rowId xmlns:a16="http://schemas.microsoft.com/office/drawing/2014/main" val="130711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extLst>
                  <a:ext uri="{0D108BD9-81ED-4DB2-BD59-A6C34878D82A}">
                    <a16:rowId xmlns:a16="http://schemas.microsoft.com/office/drawing/2014/main" val="3605493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extLst>
                  <a:ext uri="{0D108BD9-81ED-4DB2-BD59-A6C34878D82A}">
                    <a16:rowId xmlns:a16="http://schemas.microsoft.com/office/drawing/2014/main" val="151204943"/>
                  </a:ext>
                </a:extLst>
              </a:tr>
            </a:tbl>
          </a:graphicData>
        </a:graphic>
      </p:graphicFrame>
      <p:sp>
        <p:nvSpPr>
          <p:cNvPr id="4" name="Text Placeholder 3">
            <a:extLst>
              <a:ext uri="{FF2B5EF4-FFF2-40B4-BE49-F238E27FC236}">
                <a16:creationId xmlns:a16="http://schemas.microsoft.com/office/drawing/2014/main" id="{D1ADA794-21D9-44C3-8512-E153C491400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466885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121C8-59FC-4C7A-B6E8-2C3D52E767E8}"/>
              </a:ext>
            </a:extLst>
          </p:cNvPr>
          <p:cNvSpPr>
            <a:spLocks noGrp="1"/>
          </p:cNvSpPr>
          <p:nvPr>
            <p:ph type="title"/>
          </p:nvPr>
        </p:nvSpPr>
        <p:spPr/>
        <p:txBody>
          <a:bodyPr/>
          <a:lstStyle/>
          <a:p>
            <a:r>
              <a:rPr lang="en-US"/>
              <a:t>FB Insights - Daily Reach | Auto Doczekal - 3 of 3</a:t>
            </a:r>
          </a:p>
        </p:txBody>
      </p:sp>
      <p:graphicFrame>
        <p:nvGraphicFramePr>
          <p:cNvPr id="5" name="Table Placeholder 4">
            <a:extLst>
              <a:ext uri="{FF2B5EF4-FFF2-40B4-BE49-F238E27FC236}">
                <a16:creationId xmlns:a16="http://schemas.microsoft.com/office/drawing/2014/main" id="{C51B89FB-6B01-40C8-AB2D-63F34EFB0306}"/>
              </a:ext>
            </a:extLst>
          </p:cNvPr>
          <p:cNvGraphicFramePr>
            <a:graphicFrameLocks noGrp="1"/>
          </p:cNvGraphicFramePr>
          <p:nvPr>
            <p:ph type="tbl" sz="quarter" idx="13"/>
            <p:extLst>
              <p:ext uri="{D42A27DB-BD31-4B8C-83A1-F6EECF244321}">
                <p14:modId xmlns:p14="http://schemas.microsoft.com/office/powerpoint/2010/main" val="2521668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5633118"/>
                    </a:ext>
                  </a:extLst>
                </a:gridCol>
                <a:gridCol w="2468880">
                  <a:extLst>
                    <a:ext uri="{9D8B030D-6E8A-4147-A177-3AD203B41FA5}">
                      <a16:colId xmlns:a16="http://schemas.microsoft.com/office/drawing/2014/main" val="977665427"/>
                    </a:ext>
                  </a:extLst>
                </a:gridCol>
                <a:gridCol w="2468880">
                  <a:extLst>
                    <a:ext uri="{9D8B030D-6E8A-4147-A177-3AD203B41FA5}">
                      <a16:colId xmlns:a16="http://schemas.microsoft.com/office/drawing/2014/main" val="2419933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48667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extLst>
                  <a:ext uri="{0D108BD9-81ED-4DB2-BD59-A6C34878D82A}">
                    <a16:rowId xmlns:a16="http://schemas.microsoft.com/office/drawing/2014/main" val="2874248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extLst>
                  <a:ext uri="{0D108BD9-81ED-4DB2-BD59-A6C34878D82A}">
                    <a16:rowId xmlns:a16="http://schemas.microsoft.com/office/drawing/2014/main" val="177462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a:t>
                      </a:r>
                    </a:p>
                  </a:txBody>
                  <a:tcPr/>
                </a:tc>
                <a:extLst>
                  <a:ext uri="{0D108BD9-81ED-4DB2-BD59-A6C34878D82A}">
                    <a16:rowId xmlns:a16="http://schemas.microsoft.com/office/drawing/2014/main" val="234169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extLst>
                  <a:ext uri="{0D108BD9-81ED-4DB2-BD59-A6C34878D82A}">
                    <a16:rowId xmlns:a16="http://schemas.microsoft.com/office/drawing/2014/main" val="30531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extLst>
                  <a:ext uri="{0D108BD9-81ED-4DB2-BD59-A6C34878D82A}">
                    <a16:rowId xmlns:a16="http://schemas.microsoft.com/office/drawing/2014/main" val="268729866"/>
                  </a:ext>
                </a:extLst>
              </a:tr>
            </a:tbl>
          </a:graphicData>
        </a:graphic>
      </p:graphicFrame>
      <p:sp>
        <p:nvSpPr>
          <p:cNvPr id="4" name="Text Placeholder 3">
            <a:extLst>
              <a:ext uri="{FF2B5EF4-FFF2-40B4-BE49-F238E27FC236}">
                <a16:creationId xmlns:a16="http://schemas.microsoft.com/office/drawing/2014/main" id="{B5ADA807-F256-4132-B7FA-7C672C0810B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82586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75F1-BAFC-4CFD-9F93-6E253E402BEB}"/>
              </a:ext>
            </a:extLst>
          </p:cNvPr>
          <p:cNvSpPr>
            <a:spLocks noGrp="1"/>
          </p:cNvSpPr>
          <p:nvPr>
            <p:ph type="title"/>
          </p:nvPr>
        </p:nvSpPr>
        <p:spPr/>
        <p:txBody>
          <a:bodyPr/>
          <a:lstStyle/>
          <a:p>
            <a:r>
              <a:rPr lang="en-US"/>
              <a:t>Facebook Reach | Auto Doczekal</a:t>
            </a:r>
          </a:p>
        </p:txBody>
      </p:sp>
      <p:graphicFrame>
        <p:nvGraphicFramePr>
          <p:cNvPr id="6" name="Chart Placeholder 5">
            <a:extLst>
              <a:ext uri="{FF2B5EF4-FFF2-40B4-BE49-F238E27FC236}">
                <a16:creationId xmlns:a16="http://schemas.microsoft.com/office/drawing/2014/main" id="{9077D81F-2998-4CFD-B729-9677D11270B8}"/>
              </a:ext>
            </a:extLst>
          </p:cNvPr>
          <p:cNvGraphicFramePr>
            <a:graphicFrameLocks noGrp="1"/>
          </p:cNvGraphicFramePr>
          <p:nvPr>
            <p:ph type="chart" sz="quarter" idx="13"/>
            <p:extLst>
              <p:ext uri="{D42A27DB-BD31-4B8C-83A1-F6EECF244321}">
                <p14:modId xmlns:p14="http://schemas.microsoft.com/office/powerpoint/2010/main" val="2466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C26180-F5CF-4C3F-BDED-21EF587996E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0E9102C-435A-46A3-866B-09BCC05A95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92525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1809</Words>
  <Application>Microsoft Office PowerPoint</Application>
  <PresentationFormat>On-screen Show (4:3)</PresentationFormat>
  <Paragraphs>866</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Calibri</vt:lpstr>
      <vt:lpstr>Arial</vt:lpstr>
      <vt:lpstr>quintly_template</vt:lpstr>
      <vt:lpstr>Facebook Page Report</vt:lpstr>
      <vt:lpstr>Wichtigste Werte (KPI's) | Auto Doczekal</vt:lpstr>
      <vt:lpstr>Fans (Übersicht) | Auto Doczekal</vt:lpstr>
      <vt:lpstr>Key Metrics Table w. User Post RR | Auto Doczekal</vt:lpstr>
      <vt:lpstr>Facebook Fans Total | Auto Doczekal</vt:lpstr>
      <vt:lpstr>Fanwachstum | Auto Doczekal</vt:lpstr>
      <vt:lpstr>Verlorene Fans | Auto Doczekal</vt:lpstr>
      <vt:lpstr>Eigene Beiträge (Postings) | Auto Doczekal - 1 of 11</vt:lpstr>
      <vt:lpstr>Eigene Beiträge (Postings) | Auto Doczekal - 2 of 11</vt:lpstr>
      <vt:lpstr>Eigene Beiträge (Postings) | Auto Doczekal - 3 of 11</vt:lpstr>
      <vt:lpstr>Eigene Beiträge (Postings) | Auto Doczekal - 4 of 11</vt:lpstr>
      <vt:lpstr>Eigene Beiträge (Postings) | Auto Doczekal - 5 of 11</vt:lpstr>
      <vt:lpstr>Eigene Beiträge (Postings) | Auto Doczekal - 6 of 11</vt:lpstr>
      <vt:lpstr>Eigene Beiträge (Postings) | Auto Doczekal - 7 of 11</vt:lpstr>
      <vt:lpstr>Eigene Beiträge (Postings) | Auto Doczekal - 8 of 11</vt:lpstr>
      <vt:lpstr>Eigene Beiträge (Postings) | Auto Doczekal - 9 of 11</vt:lpstr>
      <vt:lpstr>Eigene Beiträge (Postings) | Auto Doczekal - 10 of 11</vt:lpstr>
      <vt:lpstr>Eigene Beiträge (Postings) | Auto Doczekal - 11 of 11</vt:lpstr>
      <vt:lpstr>Eigene Beiträge (Postings) + Reactions | Auto Doczekal - 1 of 16</vt:lpstr>
      <vt:lpstr>Eigene Beiträge (Postings) + Reactions | Auto Doczekal - 2 of 16</vt:lpstr>
      <vt:lpstr>Eigene Beiträge (Postings) + Reactions | Auto Doczekal - 3 of 16</vt:lpstr>
      <vt:lpstr>Eigene Beiträge (Postings) + Reactions | Auto Doczekal - 4 of 16</vt:lpstr>
      <vt:lpstr>Eigene Beiträge (Postings) + Reactions | Auto Doczekal - 5 of 16</vt:lpstr>
      <vt:lpstr>Eigene Beiträge (Postings) + Reactions | Auto Doczekal - 6 of 16</vt:lpstr>
      <vt:lpstr>Eigene Beiträge (Postings) + Reactions | Auto Doczekal - 7 of 16</vt:lpstr>
      <vt:lpstr>Eigene Beiträge (Postings) + Reactions | Auto Doczekal - 8 of 16</vt:lpstr>
      <vt:lpstr>Eigene Beiträge (Postings) + Reactions | Auto Doczekal - 9 of 16</vt:lpstr>
      <vt:lpstr>Eigene Beiträge (Postings) + Reactions | Auto Doczekal - 10 of 16</vt:lpstr>
      <vt:lpstr>Eigene Beiträge (Postings) + Reactions | Auto Doczekal - 11 of 16</vt:lpstr>
      <vt:lpstr>Eigene Beiträge (Postings) + Reactions | Auto Doczekal - 12 of 16</vt:lpstr>
      <vt:lpstr>Eigene Beiträge (Postings) + Reactions | Auto Doczekal - 13 of 16</vt:lpstr>
      <vt:lpstr>Eigene Beiträge (Postings) + Reactions | Auto Doczekal - 14 of 16</vt:lpstr>
      <vt:lpstr>Eigene Beiträge (Postings) + Reactions | Auto Doczekal - 15 of 16</vt:lpstr>
      <vt:lpstr>Eigene Beiträge (Postings) + Reactions | Auto Doczekal - 16 of 16</vt:lpstr>
      <vt:lpstr>Postings/Wochentag | Auto Doczekal</vt:lpstr>
      <vt:lpstr>Interaktionsrate | Auto Doczekal</vt:lpstr>
      <vt:lpstr>Postingtypen (Verteilung) | Auto Doczekal</vt:lpstr>
      <vt:lpstr>Interaktionsrate/Postingtyp | Auto Doczekal</vt:lpstr>
      <vt:lpstr>Antwortzeit | Auto Doczekal</vt:lpstr>
      <vt:lpstr>Facebook Check Ins | Auto Doczekal</vt:lpstr>
      <vt:lpstr>Fan Demographie | Auto Doczekal</vt:lpstr>
      <vt:lpstr>Impressionen | Auto Doczekal</vt:lpstr>
      <vt:lpstr>Reichweite | Auto Doczekal</vt:lpstr>
      <vt:lpstr>Engagierte User | Auto Doczekal</vt:lpstr>
      <vt:lpstr>Page Views | Auto Doczekal</vt:lpstr>
      <vt:lpstr>Page Fans Online | Auto Doczekal</vt:lpstr>
      <vt:lpstr>FB Insights - Daily Impressions | Auto Doczekal - 1 of 3</vt:lpstr>
      <vt:lpstr>FB Insights - Daily Impressions | Auto Doczekal - 2 of 3</vt:lpstr>
      <vt:lpstr>FB Insights - Daily Impressions | Auto Doczekal - 3 of 3</vt:lpstr>
      <vt:lpstr>FB Insights - Daily Reach | Auto Doczekal - 1 of 3</vt:lpstr>
      <vt:lpstr>FB Insights - Daily Reach | Auto Doczekal - 2 of 3</vt:lpstr>
      <vt:lpstr>FB Insights - Daily Reach | Auto Doczekal - 3 of 3</vt:lpstr>
      <vt:lpstr>Facebook Reach | Auto Doczekal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2018-08-04T06:18:26Z</dcterms:created>
  <dcterms:modified xsi:type="dcterms:W3CDTF">2018-08-04T06:19:54Z</dcterms:modified>
</cp:coreProperties>
</file>