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90" r:id="rId32"/>
    <p:sldId id="291"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1366</c:v>
                </c:pt>
                <c:pt idx="1">
                  <c:v>1364</c:v>
                </c:pt>
                <c:pt idx="2">
                  <c:v>1363</c:v>
                </c:pt>
                <c:pt idx="3">
                  <c:v>1361</c:v>
                </c:pt>
                <c:pt idx="4">
                  <c:v>1361</c:v>
                </c:pt>
                <c:pt idx="5">
                  <c:v>1364</c:v>
                </c:pt>
                <c:pt idx="6">
                  <c:v>1364</c:v>
                </c:pt>
                <c:pt idx="7">
                  <c:v>1363</c:v>
                </c:pt>
                <c:pt idx="8">
                  <c:v>1363</c:v>
                </c:pt>
                <c:pt idx="9">
                  <c:v>1363</c:v>
                </c:pt>
                <c:pt idx="10">
                  <c:v>1363</c:v>
                </c:pt>
                <c:pt idx="11">
                  <c:v>1363</c:v>
                </c:pt>
                <c:pt idx="12">
                  <c:v>1363</c:v>
                </c:pt>
                <c:pt idx="13">
                  <c:v>1365</c:v>
                </c:pt>
                <c:pt idx="14">
                  <c:v>1365</c:v>
                </c:pt>
                <c:pt idx="15">
                  <c:v>1366</c:v>
                </c:pt>
                <c:pt idx="16">
                  <c:v>1366</c:v>
                </c:pt>
                <c:pt idx="17">
                  <c:v>1366</c:v>
                </c:pt>
                <c:pt idx="18">
                  <c:v>1364</c:v>
                </c:pt>
                <c:pt idx="19">
                  <c:v>1364</c:v>
                </c:pt>
                <c:pt idx="20">
                  <c:v>1363</c:v>
                </c:pt>
                <c:pt idx="21">
                  <c:v>1362</c:v>
                </c:pt>
                <c:pt idx="22">
                  <c:v>1362</c:v>
                </c:pt>
                <c:pt idx="23">
                  <c:v>1362</c:v>
                </c:pt>
                <c:pt idx="24">
                  <c:v>1362</c:v>
                </c:pt>
                <c:pt idx="25">
                  <c:v>1363</c:v>
                </c:pt>
                <c:pt idx="26">
                  <c:v>1364</c:v>
                </c:pt>
                <c:pt idx="27">
                  <c:v>1365</c:v>
                </c:pt>
                <c:pt idx="28">
                  <c:v>1365</c:v>
                </c:pt>
                <c:pt idx="29">
                  <c:v>1365</c:v>
                </c:pt>
              </c:numCache>
            </c:numRef>
          </c:val>
          <c:smooth val="0"/>
          <c:extLst>
            <c:ext xmlns:c16="http://schemas.microsoft.com/office/drawing/2014/chart" uri="{C3380CC4-5D6E-409C-BE32-E72D297353CC}">
              <c16:uniqueId val="{00000000-4BFD-49F2-A480-5F68CC25F00A}"/>
            </c:ext>
          </c:extLst>
        </c:ser>
        <c:dLbls>
          <c:showLegendKey val="0"/>
          <c:showVal val="0"/>
          <c:showCatName val="0"/>
          <c:showSerName val="0"/>
          <c:showPercent val="0"/>
          <c:showBubbleSize val="0"/>
        </c:dLbls>
        <c:smooth val="0"/>
        <c:axId val="344870264"/>
        <c:axId val="344872232"/>
      </c:lineChart>
      <c:dateAx>
        <c:axId val="344870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2232"/>
        <c:crosses val="autoZero"/>
        <c:auto val="1"/>
        <c:lblOffset val="100"/>
        <c:baseTimeUnit val="days"/>
      </c:dateAx>
      <c:valAx>
        <c:axId val="34487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-1</c:v>
                </c:pt>
                <c:pt idx="2">
                  <c:v>-1</c:v>
                </c:pt>
                <c:pt idx="3">
                  <c:v>-1</c:v>
                </c:pt>
                <c:pt idx="4">
                  <c:v>-2</c:v>
                </c:pt>
                <c:pt idx="5">
                  <c:v>3</c:v>
                </c:pt>
                <c:pt idx="6">
                  <c:v>0</c:v>
                </c:pt>
                <c:pt idx="7">
                  <c:v>-1</c:v>
                </c:pt>
                <c:pt idx="8">
                  <c:v>0</c:v>
                </c:pt>
                <c:pt idx="9">
                  <c:v>0</c:v>
                </c:pt>
                <c:pt idx="10">
                  <c:v>0</c:v>
                </c:pt>
                <c:pt idx="11">
                  <c:v>0</c:v>
                </c:pt>
                <c:pt idx="12">
                  <c:v>0</c:v>
                </c:pt>
                <c:pt idx="13">
                  <c:v>2</c:v>
                </c:pt>
                <c:pt idx="14">
                  <c:v>0</c:v>
                </c:pt>
                <c:pt idx="15">
                  <c:v>1</c:v>
                </c:pt>
                <c:pt idx="16">
                  <c:v>0</c:v>
                </c:pt>
                <c:pt idx="17">
                  <c:v>0</c:v>
                </c:pt>
                <c:pt idx="18">
                  <c:v>-2</c:v>
                </c:pt>
                <c:pt idx="19">
                  <c:v>0</c:v>
                </c:pt>
                <c:pt idx="20">
                  <c:v>0</c:v>
                </c:pt>
                <c:pt idx="21">
                  <c:v>-1</c:v>
                </c:pt>
                <c:pt idx="22">
                  <c:v>-1</c:v>
                </c:pt>
                <c:pt idx="23">
                  <c:v>0</c:v>
                </c:pt>
                <c:pt idx="24">
                  <c:v>0</c:v>
                </c:pt>
                <c:pt idx="25">
                  <c:v>1</c:v>
                </c:pt>
                <c:pt idx="26">
                  <c:v>1</c:v>
                </c:pt>
                <c:pt idx="27">
                  <c:v>1</c:v>
                </c:pt>
                <c:pt idx="28">
                  <c:v>0</c:v>
                </c:pt>
                <c:pt idx="29">
                  <c:v>1</c:v>
                </c:pt>
              </c:numCache>
            </c:numRef>
          </c:val>
          <c:smooth val="0"/>
          <c:extLst>
            <c:ext xmlns:c16="http://schemas.microsoft.com/office/drawing/2014/chart" uri="{C3380CC4-5D6E-409C-BE32-E72D297353CC}">
              <c16:uniqueId val="{00000000-B63D-4480-B666-D97ED96C982A}"/>
            </c:ext>
          </c:extLst>
        </c:ser>
        <c:dLbls>
          <c:showLegendKey val="0"/>
          <c:showVal val="0"/>
          <c:showCatName val="0"/>
          <c:showSerName val="0"/>
          <c:showPercent val="0"/>
          <c:showBubbleSize val="0"/>
        </c:dLbls>
        <c:smooth val="0"/>
        <c:axId val="344876496"/>
        <c:axId val="344873544"/>
      </c:lineChart>
      <c:dateAx>
        <c:axId val="34487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3544"/>
        <c:crosses val="autoZero"/>
        <c:auto val="1"/>
        <c:lblOffset val="100"/>
        <c:baseTimeUnit val="days"/>
      </c:dateAx>
      <c:valAx>
        <c:axId val="34487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7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1</c:v>
                </c:pt>
                <c:pt idx="3">
                  <c:v>1</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2</c:v>
                </c:pt>
                <c:pt idx="19">
                  <c:v>0</c:v>
                </c:pt>
                <c:pt idx="20">
                  <c:v>1</c:v>
                </c:pt>
                <c:pt idx="21">
                  <c:v>0</c:v>
                </c:pt>
                <c:pt idx="22">
                  <c:v>0</c:v>
                </c:pt>
                <c:pt idx="23">
                  <c:v>0</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0-4835-4687-86A4-FAF890470A6A}"/>
            </c:ext>
          </c:extLst>
        </c:ser>
        <c:dLbls>
          <c:showLegendKey val="0"/>
          <c:showVal val="0"/>
          <c:showCatName val="0"/>
          <c:showSerName val="0"/>
          <c:showPercent val="0"/>
          <c:showBubbleSize val="0"/>
        </c:dLbls>
        <c:smooth val="0"/>
        <c:axId val="348004856"/>
        <c:axId val="348001904"/>
      </c:lineChart>
      <c:dateAx>
        <c:axId val="34800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01904"/>
        <c:crosses val="autoZero"/>
        <c:auto val="1"/>
        <c:lblOffset val="100"/>
        <c:baseTimeUnit val="days"/>
      </c:dateAx>
      <c:valAx>
        <c:axId val="34800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0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0</c:v>
                </c:pt>
                <c:pt idx="3">
                  <c:v>0</c:v>
                </c:pt>
                <c:pt idx="4">
                  <c:v>2</c:v>
                </c:pt>
                <c:pt idx="5">
                  <c:v>0</c:v>
                </c:pt>
                <c:pt idx="6">
                  <c:v>0</c:v>
                </c:pt>
              </c:numCache>
            </c:numRef>
          </c:val>
          <c:extLst>
            <c:ext xmlns:c16="http://schemas.microsoft.com/office/drawing/2014/chart" uri="{C3380CC4-5D6E-409C-BE32-E72D297353CC}">
              <c16:uniqueId val="{00000000-92D7-4E46-AF91-2DD1E23C5089}"/>
            </c:ext>
          </c:extLst>
        </c:ser>
        <c:dLbls>
          <c:showLegendKey val="0"/>
          <c:showVal val="0"/>
          <c:showCatName val="0"/>
          <c:showSerName val="0"/>
          <c:showPercent val="0"/>
          <c:showBubbleSize val="0"/>
        </c:dLbls>
        <c:gapWidth val="219"/>
        <c:overlap val="-27"/>
        <c:axId val="415146048"/>
        <c:axId val="415152280"/>
      </c:barChart>
      <c:catAx>
        <c:axId val="41514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52280"/>
        <c:crosses val="autoZero"/>
        <c:auto val="1"/>
        <c:lblAlgn val="ctr"/>
        <c:lblOffset val="100"/>
        <c:noMultiLvlLbl val="0"/>
      </c:catAx>
      <c:valAx>
        <c:axId val="41515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4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1.9823788546256</c:v>
                </c:pt>
                <c:pt idx="5">
                  <c:v>0</c:v>
                </c:pt>
                <c:pt idx="6">
                  <c:v>0</c:v>
                </c:pt>
                <c:pt idx="7">
                  <c:v>0</c:v>
                </c:pt>
                <c:pt idx="8">
                  <c:v>0</c:v>
                </c:pt>
                <c:pt idx="9">
                  <c:v>0</c:v>
                </c:pt>
                <c:pt idx="10">
                  <c:v>7.3367571533381998E-2</c:v>
                </c:pt>
                <c:pt idx="11">
                  <c:v>0</c:v>
                </c:pt>
                <c:pt idx="12">
                  <c:v>0</c:v>
                </c:pt>
                <c:pt idx="13">
                  <c:v>0</c:v>
                </c:pt>
                <c:pt idx="14">
                  <c:v>0</c:v>
                </c:pt>
                <c:pt idx="15">
                  <c:v>0</c:v>
                </c:pt>
                <c:pt idx="16">
                  <c:v>0</c:v>
                </c:pt>
                <c:pt idx="17">
                  <c:v>0</c:v>
                </c:pt>
                <c:pt idx="18">
                  <c:v>5.2747252747253004</c:v>
                </c:pt>
                <c:pt idx="19">
                  <c:v>0</c:v>
                </c:pt>
                <c:pt idx="20">
                  <c:v>0</c:v>
                </c:pt>
                <c:pt idx="21">
                  <c:v>0.51357300073367995</c:v>
                </c:pt>
                <c:pt idx="22">
                  <c:v>0</c:v>
                </c:pt>
                <c:pt idx="23">
                  <c:v>0</c:v>
                </c:pt>
                <c:pt idx="24">
                  <c:v>0</c:v>
                </c:pt>
                <c:pt idx="25">
                  <c:v>0</c:v>
                </c:pt>
                <c:pt idx="26">
                  <c:v>0</c:v>
                </c:pt>
                <c:pt idx="27">
                  <c:v>0</c:v>
                </c:pt>
                <c:pt idx="28">
                  <c:v>2.7838827838828002</c:v>
                </c:pt>
                <c:pt idx="29">
                  <c:v>0</c:v>
                </c:pt>
              </c:numCache>
            </c:numRef>
          </c:val>
          <c:smooth val="0"/>
          <c:extLst>
            <c:ext xmlns:c16="http://schemas.microsoft.com/office/drawing/2014/chart" uri="{C3380CC4-5D6E-409C-BE32-E72D297353CC}">
              <c16:uniqueId val="{00000000-5858-4BAF-9ECD-1B77035FD5BB}"/>
            </c:ext>
          </c:extLst>
        </c:ser>
        <c:dLbls>
          <c:showLegendKey val="0"/>
          <c:showVal val="0"/>
          <c:showCatName val="0"/>
          <c:showSerName val="0"/>
          <c:showPercent val="0"/>
          <c:showBubbleSize val="0"/>
        </c:dLbls>
        <c:smooth val="0"/>
        <c:axId val="415152608"/>
        <c:axId val="415151296"/>
      </c:lineChart>
      <c:dateAx>
        <c:axId val="41515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51296"/>
        <c:crosses val="autoZero"/>
        <c:auto val="1"/>
        <c:lblOffset val="100"/>
        <c:baseTimeUnit val="days"/>
      </c:dateAx>
      <c:valAx>
        <c:axId val="41515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5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Schirak Automobile</c:v>
                </c:pt>
              </c:strCache>
            </c:strRef>
          </c:cat>
          <c:val>
            <c:numRef>
              <c:f>Sheet1!$B$2</c:f>
              <c:numCache>
                <c:formatCode>General</c:formatCode>
                <c:ptCount val="1"/>
                <c:pt idx="0">
                  <c:v>1</c:v>
                </c:pt>
              </c:numCache>
            </c:numRef>
          </c:val>
          <c:extLst>
            <c:ext xmlns:c16="http://schemas.microsoft.com/office/drawing/2014/chart" uri="{C3380CC4-5D6E-409C-BE32-E72D297353CC}">
              <c16:uniqueId val="{00000000-5A17-48D2-882D-975C55928FB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Schirak Automobile</c:v>
                </c:pt>
              </c:strCache>
            </c:strRef>
          </c:cat>
          <c:val>
            <c:numRef>
              <c:f>Sheet1!$C$2</c:f>
              <c:numCache>
                <c:formatCode>General</c:formatCode>
                <c:ptCount val="1"/>
                <c:pt idx="0">
                  <c:v>3</c:v>
                </c:pt>
              </c:numCache>
            </c:numRef>
          </c:val>
          <c:extLst>
            <c:ext xmlns:c16="http://schemas.microsoft.com/office/drawing/2014/chart" uri="{C3380CC4-5D6E-409C-BE32-E72D297353CC}">
              <c16:uniqueId val="{00000001-5A17-48D2-882D-975C55928FB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Schirak Automobile</c:v>
                </c:pt>
              </c:strCache>
            </c:strRef>
          </c:cat>
          <c:val>
            <c:numRef>
              <c:f>Sheet1!$D$2</c:f>
              <c:numCache>
                <c:formatCode>General</c:formatCode>
                <c:ptCount val="1"/>
                <c:pt idx="0">
                  <c:v>1</c:v>
                </c:pt>
              </c:numCache>
            </c:numRef>
          </c:val>
          <c:extLst>
            <c:ext xmlns:c16="http://schemas.microsoft.com/office/drawing/2014/chart" uri="{C3380CC4-5D6E-409C-BE32-E72D297353CC}">
              <c16:uniqueId val="{00000002-5A17-48D2-882D-975C55928FBE}"/>
            </c:ext>
          </c:extLst>
        </c:ser>
        <c:dLbls>
          <c:showLegendKey val="0"/>
          <c:showVal val="0"/>
          <c:showCatName val="0"/>
          <c:showSerName val="0"/>
          <c:showPercent val="0"/>
          <c:showBubbleSize val="0"/>
        </c:dLbls>
        <c:gapWidth val="150"/>
        <c:overlap val="100"/>
        <c:axId val="415153264"/>
        <c:axId val="415148672"/>
      </c:barChart>
      <c:catAx>
        <c:axId val="41515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48672"/>
        <c:crosses val="autoZero"/>
        <c:auto val="1"/>
        <c:lblAlgn val="ctr"/>
        <c:lblOffset val="100"/>
        <c:noMultiLvlLbl val="0"/>
      </c:catAx>
      <c:valAx>
        <c:axId val="415148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5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1.9838354151358999</c:v>
                </c:pt>
                <c:pt idx="1">
                  <c:v>2.7119475769275998</c:v>
                </c:pt>
                <c:pt idx="2">
                  <c:v>0.51357300073367995</c:v>
                </c:pt>
              </c:numCache>
            </c:numRef>
          </c:val>
          <c:extLst>
            <c:ext xmlns:c16="http://schemas.microsoft.com/office/drawing/2014/chart" uri="{C3380CC4-5D6E-409C-BE32-E72D297353CC}">
              <c16:uniqueId val="{00000000-EDF5-418D-AFE1-A82C0983617D}"/>
            </c:ext>
          </c:extLst>
        </c:ser>
        <c:dLbls>
          <c:showLegendKey val="0"/>
          <c:showVal val="0"/>
          <c:showCatName val="0"/>
          <c:showSerName val="0"/>
          <c:showPercent val="0"/>
          <c:showBubbleSize val="0"/>
        </c:dLbls>
        <c:gapWidth val="219"/>
        <c:overlap val="-27"/>
        <c:axId val="415160152"/>
        <c:axId val="415163432"/>
      </c:barChart>
      <c:catAx>
        <c:axId val="41516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63432"/>
        <c:crosses val="autoZero"/>
        <c:auto val="1"/>
        <c:lblAlgn val="ctr"/>
        <c:lblOffset val="100"/>
        <c:noMultiLvlLbl val="0"/>
      </c:catAx>
      <c:valAx>
        <c:axId val="41516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6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58A-493B-A2AF-76CACA13F4ED}"/>
            </c:ext>
          </c:extLst>
        </c:ser>
        <c:dLbls>
          <c:showLegendKey val="0"/>
          <c:showVal val="0"/>
          <c:showCatName val="0"/>
          <c:showSerName val="0"/>
          <c:showPercent val="0"/>
          <c:showBubbleSize val="0"/>
        </c:dLbls>
        <c:gapWidth val="219"/>
        <c:overlap val="-27"/>
        <c:axId val="415165728"/>
        <c:axId val="415164744"/>
      </c:barChart>
      <c:catAx>
        <c:axId val="41516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64744"/>
        <c:crosses val="autoZero"/>
        <c:auto val="1"/>
        <c:lblAlgn val="ctr"/>
        <c:lblOffset val="100"/>
        <c:noMultiLvlLbl val="0"/>
      </c:catAx>
      <c:valAx>
        <c:axId val="41516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6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59</c:v>
                </c:pt>
                <c:pt idx="1">
                  <c:v>59</c:v>
                </c:pt>
                <c:pt idx="2">
                  <c:v>59</c:v>
                </c:pt>
                <c:pt idx="3">
                  <c:v>59</c:v>
                </c:pt>
                <c:pt idx="4">
                  <c:v>59</c:v>
                </c:pt>
                <c:pt idx="5">
                  <c:v>59</c:v>
                </c:pt>
                <c:pt idx="6">
                  <c:v>60</c:v>
                </c:pt>
                <c:pt idx="7">
                  <c:v>60</c:v>
                </c:pt>
                <c:pt idx="8">
                  <c:v>60</c:v>
                </c:pt>
                <c:pt idx="9">
                  <c:v>60</c:v>
                </c:pt>
                <c:pt idx="10">
                  <c:v>60</c:v>
                </c:pt>
                <c:pt idx="11">
                  <c:v>60</c:v>
                </c:pt>
                <c:pt idx="12">
                  <c:v>60</c:v>
                </c:pt>
                <c:pt idx="13">
                  <c:v>60</c:v>
                </c:pt>
                <c:pt idx="14">
                  <c:v>60</c:v>
                </c:pt>
                <c:pt idx="15">
                  <c:v>60</c:v>
                </c:pt>
                <c:pt idx="16">
                  <c:v>60</c:v>
                </c:pt>
                <c:pt idx="17">
                  <c:v>60</c:v>
                </c:pt>
                <c:pt idx="18">
                  <c:v>61</c:v>
                </c:pt>
                <c:pt idx="19">
                  <c:v>61</c:v>
                </c:pt>
                <c:pt idx="20">
                  <c:v>61</c:v>
                </c:pt>
                <c:pt idx="21">
                  <c:v>61</c:v>
                </c:pt>
                <c:pt idx="22">
                  <c:v>61</c:v>
                </c:pt>
                <c:pt idx="23">
                  <c:v>61</c:v>
                </c:pt>
                <c:pt idx="24">
                  <c:v>61</c:v>
                </c:pt>
                <c:pt idx="25">
                  <c:v>61</c:v>
                </c:pt>
                <c:pt idx="26">
                  <c:v>61</c:v>
                </c:pt>
                <c:pt idx="27">
                  <c:v>61</c:v>
                </c:pt>
                <c:pt idx="28">
                  <c:v>61</c:v>
                </c:pt>
                <c:pt idx="29">
                  <c:v>61</c:v>
                </c:pt>
              </c:numCache>
            </c:numRef>
          </c:val>
          <c:smooth val="0"/>
          <c:extLst>
            <c:ext xmlns:c16="http://schemas.microsoft.com/office/drawing/2014/chart" uri="{C3380CC4-5D6E-409C-BE32-E72D297353CC}">
              <c16:uniqueId val="{00000000-F0CE-4805-BF07-F57DC224A3FC}"/>
            </c:ext>
          </c:extLst>
        </c:ser>
        <c:dLbls>
          <c:showLegendKey val="0"/>
          <c:showVal val="0"/>
          <c:showCatName val="0"/>
          <c:showSerName val="0"/>
          <c:showPercent val="0"/>
          <c:showBubbleSize val="0"/>
        </c:dLbls>
        <c:smooth val="0"/>
        <c:axId val="415162120"/>
        <c:axId val="415162448"/>
      </c:lineChart>
      <c:dateAx>
        <c:axId val="41516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62448"/>
        <c:crosses val="autoZero"/>
        <c:auto val="1"/>
        <c:lblOffset val="100"/>
        <c:baseTimeUnit val="days"/>
      </c:dateAx>
      <c:valAx>
        <c:axId val="41516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6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75</c:v>
                </c:pt>
                <c:pt idx="2">
                  <c:v>108</c:v>
                </c:pt>
                <c:pt idx="3">
                  <c:v>96</c:v>
                </c:pt>
                <c:pt idx="4">
                  <c:v>64</c:v>
                </c:pt>
                <c:pt idx="5">
                  <c:v>31</c:v>
                </c:pt>
                <c:pt idx="6">
                  <c:v>14</c:v>
                </c:pt>
              </c:numCache>
            </c:numRef>
          </c:val>
          <c:extLst>
            <c:ext xmlns:c16="http://schemas.microsoft.com/office/drawing/2014/chart" uri="{C3380CC4-5D6E-409C-BE32-E72D297353CC}">
              <c16:uniqueId val="{00000000-CA11-4E9D-9ED8-44560D42511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c:v>
                </c:pt>
                <c:pt idx="1">
                  <c:v>211</c:v>
                </c:pt>
                <c:pt idx="2">
                  <c:v>320</c:v>
                </c:pt>
                <c:pt idx="3">
                  <c:v>194</c:v>
                </c:pt>
                <c:pt idx="4">
                  <c:v>151</c:v>
                </c:pt>
                <c:pt idx="5">
                  <c:v>54</c:v>
                </c:pt>
                <c:pt idx="6">
                  <c:v>26</c:v>
                </c:pt>
              </c:numCache>
            </c:numRef>
          </c:val>
          <c:extLst>
            <c:ext xmlns:c16="http://schemas.microsoft.com/office/drawing/2014/chart" uri="{C3380CC4-5D6E-409C-BE32-E72D297353CC}">
              <c16:uniqueId val="{00000001-CA11-4E9D-9ED8-44560D425118}"/>
            </c:ext>
          </c:extLst>
        </c:ser>
        <c:dLbls>
          <c:showLegendKey val="0"/>
          <c:showVal val="0"/>
          <c:showCatName val="0"/>
          <c:showSerName val="0"/>
          <c:showPercent val="0"/>
          <c:showBubbleSize val="0"/>
        </c:dLbls>
        <c:gapWidth val="219"/>
        <c:overlap val="-27"/>
        <c:axId val="415164416"/>
        <c:axId val="415156872"/>
      </c:barChart>
      <c:catAx>
        <c:axId val="41516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56872"/>
        <c:crosses val="autoZero"/>
        <c:auto val="1"/>
        <c:lblAlgn val="ctr"/>
        <c:lblOffset val="100"/>
        <c:noMultiLvlLbl val="0"/>
      </c:catAx>
      <c:valAx>
        <c:axId val="41515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6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23</c:v>
                </c:pt>
                <c:pt idx="1">
                  <c:v>22</c:v>
                </c:pt>
                <c:pt idx="2">
                  <c:v>14</c:v>
                </c:pt>
                <c:pt idx="3">
                  <c:v>21</c:v>
                </c:pt>
                <c:pt idx="4">
                  <c:v>1160</c:v>
                </c:pt>
                <c:pt idx="5">
                  <c:v>867</c:v>
                </c:pt>
                <c:pt idx="6">
                  <c:v>1414</c:v>
                </c:pt>
                <c:pt idx="7">
                  <c:v>183</c:v>
                </c:pt>
                <c:pt idx="8">
                  <c:v>29</c:v>
                </c:pt>
                <c:pt idx="9">
                  <c:v>2844</c:v>
                </c:pt>
                <c:pt idx="10">
                  <c:v>4770</c:v>
                </c:pt>
                <c:pt idx="11">
                  <c:v>3543</c:v>
                </c:pt>
                <c:pt idx="12">
                  <c:v>3930</c:v>
                </c:pt>
                <c:pt idx="13">
                  <c:v>3560</c:v>
                </c:pt>
                <c:pt idx="14">
                  <c:v>3475</c:v>
                </c:pt>
                <c:pt idx="15">
                  <c:v>3729</c:v>
                </c:pt>
                <c:pt idx="16">
                  <c:v>4807</c:v>
                </c:pt>
                <c:pt idx="17">
                  <c:v>5145</c:v>
                </c:pt>
                <c:pt idx="18">
                  <c:v>5343</c:v>
                </c:pt>
                <c:pt idx="19">
                  <c:v>4877</c:v>
                </c:pt>
                <c:pt idx="20">
                  <c:v>4730</c:v>
                </c:pt>
                <c:pt idx="21">
                  <c:v>5374</c:v>
                </c:pt>
                <c:pt idx="22">
                  <c:v>5093</c:v>
                </c:pt>
                <c:pt idx="23">
                  <c:v>5589</c:v>
                </c:pt>
                <c:pt idx="24">
                  <c:v>5311</c:v>
                </c:pt>
                <c:pt idx="25">
                  <c:v>5143</c:v>
                </c:pt>
                <c:pt idx="26">
                  <c:v>5463</c:v>
                </c:pt>
                <c:pt idx="27">
                  <c:v>5457</c:v>
                </c:pt>
                <c:pt idx="28">
                  <c:v>6090</c:v>
                </c:pt>
                <c:pt idx="29">
                  <c:v>2991</c:v>
                </c:pt>
              </c:numCache>
            </c:numRef>
          </c:val>
          <c:smooth val="0"/>
          <c:extLst>
            <c:ext xmlns:c16="http://schemas.microsoft.com/office/drawing/2014/chart" uri="{C3380CC4-5D6E-409C-BE32-E72D297353CC}">
              <c16:uniqueId val="{00000000-1F4C-4444-BAE7-E02530D35313}"/>
            </c:ext>
          </c:extLst>
        </c:ser>
        <c:dLbls>
          <c:showLegendKey val="0"/>
          <c:showVal val="0"/>
          <c:showCatName val="0"/>
          <c:showSerName val="0"/>
          <c:showPercent val="0"/>
          <c:showBubbleSize val="0"/>
        </c:dLbls>
        <c:smooth val="0"/>
        <c:axId val="348010760"/>
        <c:axId val="348014040"/>
      </c:lineChart>
      <c:dateAx>
        <c:axId val="34801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14040"/>
        <c:crosses val="autoZero"/>
        <c:auto val="1"/>
        <c:lblOffset val="100"/>
        <c:baseTimeUnit val="days"/>
      </c:dateAx>
      <c:valAx>
        <c:axId val="34801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1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c:v>
                </c:pt>
                <c:pt idx="1">
                  <c:v>8</c:v>
                </c:pt>
                <c:pt idx="2">
                  <c:v>8</c:v>
                </c:pt>
                <c:pt idx="3">
                  <c:v>6</c:v>
                </c:pt>
                <c:pt idx="4">
                  <c:v>749</c:v>
                </c:pt>
                <c:pt idx="5">
                  <c:v>645</c:v>
                </c:pt>
                <c:pt idx="6">
                  <c:v>964</c:v>
                </c:pt>
                <c:pt idx="7">
                  <c:v>150</c:v>
                </c:pt>
                <c:pt idx="8">
                  <c:v>15</c:v>
                </c:pt>
                <c:pt idx="9">
                  <c:v>2444</c:v>
                </c:pt>
                <c:pt idx="10">
                  <c:v>4127</c:v>
                </c:pt>
                <c:pt idx="11">
                  <c:v>3235</c:v>
                </c:pt>
                <c:pt idx="12">
                  <c:v>3386</c:v>
                </c:pt>
                <c:pt idx="13">
                  <c:v>3010</c:v>
                </c:pt>
                <c:pt idx="14">
                  <c:v>3001</c:v>
                </c:pt>
                <c:pt idx="15">
                  <c:v>3455</c:v>
                </c:pt>
                <c:pt idx="16">
                  <c:v>4180</c:v>
                </c:pt>
                <c:pt idx="17">
                  <c:v>4645</c:v>
                </c:pt>
                <c:pt idx="18">
                  <c:v>4704</c:v>
                </c:pt>
                <c:pt idx="19">
                  <c:v>4315</c:v>
                </c:pt>
                <c:pt idx="20">
                  <c:v>4251</c:v>
                </c:pt>
                <c:pt idx="21">
                  <c:v>4541</c:v>
                </c:pt>
                <c:pt idx="22">
                  <c:v>4551</c:v>
                </c:pt>
                <c:pt idx="23">
                  <c:v>4714</c:v>
                </c:pt>
                <c:pt idx="24">
                  <c:v>4626</c:v>
                </c:pt>
                <c:pt idx="25">
                  <c:v>4837</c:v>
                </c:pt>
                <c:pt idx="26">
                  <c:v>4541</c:v>
                </c:pt>
                <c:pt idx="27">
                  <c:v>4496</c:v>
                </c:pt>
                <c:pt idx="28">
                  <c:v>4957</c:v>
                </c:pt>
                <c:pt idx="29">
                  <c:v>2652</c:v>
                </c:pt>
              </c:numCache>
            </c:numRef>
          </c:val>
          <c:smooth val="0"/>
          <c:extLst>
            <c:ext xmlns:c16="http://schemas.microsoft.com/office/drawing/2014/chart" uri="{C3380CC4-5D6E-409C-BE32-E72D297353CC}">
              <c16:uniqueId val="{00000000-9A6A-4888-AC6F-27A8E7EECECF}"/>
            </c:ext>
          </c:extLst>
        </c:ser>
        <c:dLbls>
          <c:showLegendKey val="0"/>
          <c:showVal val="0"/>
          <c:showCatName val="0"/>
          <c:showSerName val="0"/>
          <c:showPercent val="0"/>
          <c:showBubbleSize val="0"/>
        </c:dLbls>
        <c:smooth val="0"/>
        <c:axId val="348014696"/>
        <c:axId val="348011088"/>
      </c:lineChart>
      <c:dateAx>
        <c:axId val="34801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11088"/>
        <c:crosses val="autoZero"/>
        <c:auto val="1"/>
        <c:lblOffset val="100"/>
        <c:baseTimeUnit val="days"/>
      </c:dateAx>
      <c:valAx>
        <c:axId val="34801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1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c:v>
                </c:pt>
                <c:pt idx="1">
                  <c:v>0</c:v>
                </c:pt>
                <c:pt idx="2">
                  <c:v>1</c:v>
                </c:pt>
                <c:pt idx="3">
                  <c:v>2</c:v>
                </c:pt>
                <c:pt idx="4">
                  <c:v>26</c:v>
                </c:pt>
                <c:pt idx="5">
                  <c:v>21</c:v>
                </c:pt>
                <c:pt idx="6">
                  <c:v>53</c:v>
                </c:pt>
                <c:pt idx="7">
                  <c:v>2</c:v>
                </c:pt>
                <c:pt idx="8">
                  <c:v>3</c:v>
                </c:pt>
                <c:pt idx="9">
                  <c:v>28</c:v>
                </c:pt>
                <c:pt idx="10">
                  <c:v>26</c:v>
                </c:pt>
                <c:pt idx="11">
                  <c:v>16</c:v>
                </c:pt>
                <c:pt idx="12">
                  <c:v>20</c:v>
                </c:pt>
                <c:pt idx="13">
                  <c:v>22</c:v>
                </c:pt>
                <c:pt idx="14">
                  <c:v>21</c:v>
                </c:pt>
                <c:pt idx="15">
                  <c:v>19</c:v>
                </c:pt>
                <c:pt idx="16">
                  <c:v>19</c:v>
                </c:pt>
                <c:pt idx="17">
                  <c:v>29</c:v>
                </c:pt>
                <c:pt idx="18">
                  <c:v>44</c:v>
                </c:pt>
                <c:pt idx="19">
                  <c:v>23</c:v>
                </c:pt>
                <c:pt idx="20">
                  <c:v>25</c:v>
                </c:pt>
                <c:pt idx="21">
                  <c:v>48</c:v>
                </c:pt>
                <c:pt idx="22">
                  <c:v>26</c:v>
                </c:pt>
                <c:pt idx="23">
                  <c:v>31</c:v>
                </c:pt>
                <c:pt idx="24">
                  <c:v>19</c:v>
                </c:pt>
                <c:pt idx="25">
                  <c:v>32</c:v>
                </c:pt>
                <c:pt idx="26">
                  <c:v>26</c:v>
                </c:pt>
                <c:pt idx="27">
                  <c:v>22</c:v>
                </c:pt>
                <c:pt idx="28">
                  <c:v>142</c:v>
                </c:pt>
                <c:pt idx="29">
                  <c:v>27</c:v>
                </c:pt>
              </c:numCache>
            </c:numRef>
          </c:val>
          <c:smooth val="0"/>
          <c:extLst>
            <c:ext xmlns:c16="http://schemas.microsoft.com/office/drawing/2014/chart" uri="{C3380CC4-5D6E-409C-BE32-E72D297353CC}">
              <c16:uniqueId val="{00000000-EBC3-4BF4-BC5E-63F8FD8906D4}"/>
            </c:ext>
          </c:extLst>
        </c:ser>
        <c:dLbls>
          <c:showLegendKey val="0"/>
          <c:showVal val="0"/>
          <c:showCatName val="0"/>
          <c:showSerName val="0"/>
          <c:showPercent val="0"/>
          <c:showBubbleSize val="0"/>
        </c:dLbls>
        <c:smooth val="0"/>
        <c:axId val="348010104"/>
        <c:axId val="348005184"/>
      </c:lineChart>
      <c:dateAx>
        <c:axId val="34801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05184"/>
        <c:crosses val="autoZero"/>
        <c:auto val="1"/>
        <c:lblOffset val="100"/>
        <c:baseTimeUnit val="days"/>
      </c:dateAx>
      <c:valAx>
        <c:axId val="34800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1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c:v>
                </c:pt>
                <c:pt idx="1">
                  <c:v>1</c:v>
                </c:pt>
                <c:pt idx="2">
                  <c:v>2</c:v>
                </c:pt>
                <c:pt idx="3">
                  <c:v>5</c:v>
                </c:pt>
                <c:pt idx="4">
                  <c:v>1</c:v>
                </c:pt>
                <c:pt idx="5">
                  <c:v>7</c:v>
                </c:pt>
                <c:pt idx="6">
                  <c:v>4</c:v>
                </c:pt>
                <c:pt idx="7">
                  <c:v>1</c:v>
                </c:pt>
                <c:pt idx="8">
                  <c:v>2</c:v>
                </c:pt>
                <c:pt idx="9">
                  <c:v>0</c:v>
                </c:pt>
                <c:pt idx="10">
                  <c:v>5</c:v>
                </c:pt>
                <c:pt idx="11">
                  <c:v>2</c:v>
                </c:pt>
                <c:pt idx="12">
                  <c:v>3</c:v>
                </c:pt>
                <c:pt idx="13">
                  <c:v>7</c:v>
                </c:pt>
                <c:pt idx="14">
                  <c:v>3</c:v>
                </c:pt>
                <c:pt idx="15">
                  <c:v>2</c:v>
                </c:pt>
                <c:pt idx="16">
                  <c:v>2</c:v>
                </c:pt>
                <c:pt idx="17">
                  <c:v>2</c:v>
                </c:pt>
                <c:pt idx="18">
                  <c:v>7</c:v>
                </c:pt>
                <c:pt idx="19">
                  <c:v>10</c:v>
                </c:pt>
                <c:pt idx="20">
                  <c:v>0</c:v>
                </c:pt>
                <c:pt idx="21">
                  <c:v>4</c:v>
                </c:pt>
                <c:pt idx="22">
                  <c:v>4</c:v>
                </c:pt>
                <c:pt idx="23">
                  <c:v>1</c:v>
                </c:pt>
                <c:pt idx="24">
                  <c:v>2</c:v>
                </c:pt>
                <c:pt idx="25">
                  <c:v>2</c:v>
                </c:pt>
                <c:pt idx="26">
                  <c:v>4</c:v>
                </c:pt>
                <c:pt idx="27">
                  <c:v>5</c:v>
                </c:pt>
                <c:pt idx="28">
                  <c:v>5</c:v>
                </c:pt>
                <c:pt idx="29">
                  <c:v>1</c:v>
                </c:pt>
              </c:numCache>
            </c:numRef>
          </c:val>
          <c:smooth val="0"/>
          <c:extLst>
            <c:ext xmlns:c16="http://schemas.microsoft.com/office/drawing/2014/chart" uri="{C3380CC4-5D6E-409C-BE32-E72D297353CC}">
              <c16:uniqueId val="{00000000-5872-47C4-989F-D500C361B066}"/>
            </c:ext>
          </c:extLst>
        </c:ser>
        <c:dLbls>
          <c:showLegendKey val="0"/>
          <c:showVal val="0"/>
          <c:showCatName val="0"/>
          <c:showSerName val="0"/>
          <c:showPercent val="0"/>
          <c:showBubbleSize val="0"/>
        </c:dLbls>
        <c:smooth val="0"/>
        <c:axId val="348003872"/>
        <c:axId val="348000264"/>
      </c:lineChart>
      <c:dateAx>
        <c:axId val="34800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00264"/>
        <c:crosses val="autoZero"/>
        <c:auto val="1"/>
        <c:lblOffset val="100"/>
        <c:baseTimeUnit val="days"/>
      </c:dateAx>
      <c:valAx>
        <c:axId val="34800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0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96</c:v>
                </c:pt>
                <c:pt idx="1">
                  <c:v>75.925925925925995</c:v>
                </c:pt>
                <c:pt idx="2">
                  <c:v>86.296296296296006</c:v>
                </c:pt>
                <c:pt idx="3">
                  <c:v>179.55555555556001</c:v>
                </c:pt>
                <c:pt idx="4">
                  <c:v>321.88888888888999</c:v>
                </c:pt>
                <c:pt idx="5">
                  <c:v>427.37037037036998</c:v>
                </c:pt>
                <c:pt idx="6">
                  <c:v>509.96296296295998</c:v>
                </c:pt>
                <c:pt idx="7">
                  <c:v>496.21428571428999</c:v>
                </c:pt>
                <c:pt idx="8">
                  <c:v>498.07142857142998</c:v>
                </c:pt>
                <c:pt idx="9">
                  <c:v>516.53571428571001</c:v>
                </c:pt>
                <c:pt idx="10">
                  <c:v>568.89285714285995</c:v>
                </c:pt>
                <c:pt idx="11">
                  <c:v>540.96428571428999</c:v>
                </c:pt>
                <c:pt idx="12">
                  <c:v>537.42857142856997</c:v>
                </c:pt>
                <c:pt idx="13">
                  <c:v>538.64285714285995</c:v>
                </c:pt>
                <c:pt idx="14">
                  <c:v>548.82142857143003</c:v>
                </c:pt>
                <c:pt idx="15">
                  <c:v>568.35714285714005</c:v>
                </c:pt>
                <c:pt idx="16">
                  <c:v>579.5</c:v>
                </c:pt>
                <c:pt idx="17">
                  <c:v>587.71428571428999</c:v>
                </c:pt>
                <c:pt idx="18">
                  <c:v>611.53571428571001</c:v>
                </c:pt>
                <c:pt idx="19">
                  <c:v>620.75</c:v>
                </c:pt>
                <c:pt idx="20">
                  <c:v>570.46428571428999</c:v>
                </c:pt>
                <c:pt idx="21">
                  <c:v>404.39285714286001</c:v>
                </c:pt>
                <c:pt idx="22">
                  <c:v>251.10714285713999</c:v>
                </c:pt>
                <c:pt idx="23">
                  <c:v>148.89285714286001</c:v>
                </c:pt>
              </c:numCache>
            </c:numRef>
          </c:val>
          <c:smooth val="0"/>
          <c:extLst>
            <c:ext xmlns:c16="http://schemas.microsoft.com/office/drawing/2014/chart" uri="{C3380CC4-5D6E-409C-BE32-E72D297353CC}">
              <c16:uniqueId val="{00000000-05D4-4C7D-99B4-9686DFEC92D0}"/>
            </c:ext>
          </c:extLst>
        </c:ser>
        <c:dLbls>
          <c:showLegendKey val="0"/>
          <c:showVal val="0"/>
          <c:showCatName val="0"/>
          <c:showSerName val="0"/>
          <c:showPercent val="0"/>
          <c:showBubbleSize val="0"/>
        </c:dLbls>
        <c:smooth val="0"/>
        <c:axId val="415171304"/>
        <c:axId val="415172288"/>
      </c:lineChart>
      <c:catAx>
        <c:axId val="41517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72288"/>
        <c:crosses val="autoZero"/>
        <c:auto val="1"/>
        <c:lblAlgn val="ctr"/>
        <c:lblOffset val="100"/>
        <c:noMultiLvlLbl val="0"/>
      </c:catAx>
      <c:valAx>
        <c:axId val="41517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7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c:v>
                </c:pt>
                <c:pt idx="1">
                  <c:v>8</c:v>
                </c:pt>
                <c:pt idx="2">
                  <c:v>8</c:v>
                </c:pt>
                <c:pt idx="3">
                  <c:v>6</c:v>
                </c:pt>
                <c:pt idx="4">
                  <c:v>749</c:v>
                </c:pt>
                <c:pt idx="5">
                  <c:v>645</c:v>
                </c:pt>
                <c:pt idx="6">
                  <c:v>964</c:v>
                </c:pt>
                <c:pt idx="7">
                  <c:v>150</c:v>
                </c:pt>
                <c:pt idx="8">
                  <c:v>15</c:v>
                </c:pt>
                <c:pt idx="9">
                  <c:v>2444</c:v>
                </c:pt>
                <c:pt idx="10">
                  <c:v>4127</c:v>
                </c:pt>
                <c:pt idx="11">
                  <c:v>3235</c:v>
                </c:pt>
                <c:pt idx="12">
                  <c:v>3386</c:v>
                </c:pt>
                <c:pt idx="13">
                  <c:v>3010</c:v>
                </c:pt>
                <c:pt idx="14">
                  <c:v>3001</c:v>
                </c:pt>
                <c:pt idx="15">
                  <c:v>3455</c:v>
                </c:pt>
                <c:pt idx="16">
                  <c:v>4180</c:v>
                </c:pt>
                <c:pt idx="17">
                  <c:v>4645</c:v>
                </c:pt>
                <c:pt idx="18">
                  <c:v>4704</c:v>
                </c:pt>
                <c:pt idx="19">
                  <c:v>4315</c:v>
                </c:pt>
                <c:pt idx="20">
                  <c:v>4251</c:v>
                </c:pt>
                <c:pt idx="21">
                  <c:v>4541</c:v>
                </c:pt>
                <c:pt idx="22">
                  <c:v>4551</c:v>
                </c:pt>
                <c:pt idx="23">
                  <c:v>4714</c:v>
                </c:pt>
                <c:pt idx="24">
                  <c:v>4626</c:v>
                </c:pt>
                <c:pt idx="25">
                  <c:v>4837</c:v>
                </c:pt>
                <c:pt idx="26">
                  <c:v>4541</c:v>
                </c:pt>
                <c:pt idx="27">
                  <c:v>4496</c:v>
                </c:pt>
                <c:pt idx="28">
                  <c:v>4957</c:v>
                </c:pt>
                <c:pt idx="29">
                  <c:v>2652</c:v>
                </c:pt>
              </c:numCache>
            </c:numRef>
          </c:val>
          <c:smooth val="0"/>
          <c:extLst>
            <c:ext xmlns:c16="http://schemas.microsoft.com/office/drawing/2014/chart" uri="{C3380CC4-5D6E-409C-BE32-E72D297353CC}">
              <c16:uniqueId val="{00000000-E331-4C06-BB6E-C827761CC291}"/>
            </c:ext>
          </c:extLst>
        </c:ser>
        <c:dLbls>
          <c:showLegendKey val="0"/>
          <c:showVal val="0"/>
          <c:showCatName val="0"/>
          <c:showSerName val="0"/>
          <c:showPercent val="0"/>
          <c:showBubbleSize val="0"/>
        </c:dLbls>
        <c:smooth val="0"/>
        <c:axId val="237942520"/>
        <c:axId val="237944160"/>
      </c:lineChart>
      <c:dateAx>
        <c:axId val="23794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944160"/>
        <c:crosses val="autoZero"/>
        <c:auto val="1"/>
        <c:lblOffset val="100"/>
        <c:baseTimeUnit val="days"/>
      </c:dateAx>
      <c:valAx>
        <c:axId val="23794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94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C79E3-925A-4F59-86EF-9235779E1807}"/>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3E5740EC-C0BF-4320-8D89-F3FBEDC615E4}"/>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16931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5AE80-3188-471E-A65A-91ECD659EF9F}"/>
              </a:ext>
            </a:extLst>
          </p:cNvPr>
          <p:cNvSpPr>
            <a:spLocks noGrp="1"/>
          </p:cNvSpPr>
          <p:nvPr>
            <p:ph type="title"/>
          </p:nvPr>
        </p:nvSpPr>
        <p:spPr/>
        <p:txBody>
          <a:bodyPr/>
          <a:lstStyle/>
          <a:p>
            <a:r>
              <a:rPr lang="de-DE"/>
              <a:t>Wichtigste Werte (KPI's) | Schirak Automobile</a:t>
            </a:r>
            <a:endParaRPr lang="en-US"/>
          </a:p>
        </p:txBody>
      </p:sp>
      <p:graphicFrame>
        <p:nvGraphicFramePr>
          <p:cNvPr id="5" name="Table Placeholder 4">
            <a:extLst>
              <a:ext uri="{FF2B5EF4-FFF2-40B4-BE49-F238E27FC236}">
                <a16:creationId xmlns:a16="http://schemas.microsoft.com/office/drawing/2014/main" id="{318BA442-CC0C-4ED4-BDF3-FF3D0427A90C}"/>
              </a:ext>
            </a:extLst>
          </p:cNvPr>
          <p:cNvGraphicFramePr>
            <a:graphicFrameLocks noGrp="1"/>
          </p:cNvGraphicFramePr>
          <p:nvPr>
            <p:ph type="tbl" sz="quarter" idx="13"/>
            <p:extLst>
              <p:ext uri="{D42A27DB-BD31-4B8C-83A1-F6EECF244321}">
                <p14:modId xmlns:p14="http://schemas.microsoft.com/office/powerpoint/2010/main" val="2291284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3749365"/>
                    </a:ext>
                  </a:extLst>
                </a:gridCol>
                <a:gridCol w="740664">
                  <a:extLst>
                    <a:ext uri="{9D8B030D-6E8A-4147-A177-3AD203B41FA5}">
                      <a16:colId xmlns:a16="http://schemas.microsoft.com/office/drawing/2014/main" val="2722939987"/>
                    </a:ext>
                  </a:extLst>
                </a:gridCol>
                <a:gridCol w="740664">
                  <a:extLst>
                    <a:ext uri="{9D8B030D-6E8A-4147-A177-3AD203B41FA5}">
                      <a16:colId xmlns:a16="http://schemas.microsoft.com/office/drawing/2014/main" val="2450568935"/>
                    </a:ext>
                  </a:extLst>
                </a:gridCol>
                <a:gridCol w="740664">
                  <a:extLst>
                    <a:ext uri="{9D8B030D-6E8A-4147-A177-3AD203B41FA5}">
                      <a16:colId xmlns:a16="http://schemas.microsoft.com/office/drawing/2014/main" val="3132158179"/>
                    </a:ext>
                  </a:extLst>
                </a:gridCol>
                <a:gridCol w="740664">
                  <a:extLst>
                    <a:ext uri="{9D8B030D-6E8A-4147-A177-3AD203B41FA5}">
                      <a16:colId xmlns:a16="http://schemas.microsoft.com/office/drawing/2014/main" val="1475997691"/>
                    </a:ext>
                  </a:extLst>
                </a:gridCol>
                <a:gridCol w="740664">
                  <a:extLst>
                    <a:ext uri="{9D8B030D-6E8A-4147-A177-3AD203B41FA5}">
                      <a16:colId xmlns:a16="http://schemas.microsoft.com/office/drawing/2014/main" val="961385063"/>
                    </a:ext>
                  </a:extLst>
                </a:gridCol>
                <a:gridCol w="740664">
                  <a:extLst>
                    <a:ext uri="{9D8B030D-6E8A-4147-A177-3AD203B41FA5}">
                      <a16:colId xmlns:a16="http://schemas.microsoft.com/office/drawing/2014/main" val="793671199"/>
                    </a:ext>
                  </a:extLst>
                </a:gridCol>
                <a:gridCol w="740664">
                  <a:extLst>
                    <a:ext uri="{9D8B030D-6E8A-4147-A177-3AD203B41FA5}">
                      <a16:colId xmlns:a16="http://schemas.microsoft.com/office/drawing/2014/main" val="2419028831"/>
                    </a:ext>
                  </a:extLst>
                </a:gridCol>
                <a:gridCol w="740664">
                  <a:extLst>
                    <a:ext uri="{9D8B030D-6E8A-4147-A177-3AD203B41FA5}">
                      <a16:colId xmlns:a16="http://schemas.microsoft.com/office/drawing/2014/main" val="323077124"/>
                    </a:ext>
                  </a:extLst>
                </a:gridCol>
                <a:gridCol w="740664">
                  <a:extLst>
                    <a:ext uri="{9D8B030D-6E8A-4147-A177-3AD203B41FA5}">
                      <a16:colId xmlns:a16="http://schemas.microsoft.com/office/drawing/2014/main" val="732343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84983033"/>
                  </a:ext>
                </a:extLst>
              </a:tr>
              <a:tr h="370840">
                <a:tc>
                  <a:txBody>
                    <a:bodyPr/>
                    <a:lstStyle/>
                    <a:p>
                      <a:r>
                        <a:rPr lang="en-US" sz="1000"/>
                        <a:t>Schirak Automobile</a:t>
                      </a:r>
                    </a:p>
                  </a:txBody>
                  <a:tcPr/>
                </a:tc>
                <a:tc>
                  <a:txBody>
                    <a:bodyPr/>
                    <a:lstStyle/>
                    <a:p>
                      <a:r>
                        <a:rPr lang="en-US" sz="1000"/>
                        <a:t>1366</a:t>
                      </a:r>
                    </a:p>
                  </a:txBody>
                  <a:tcPr/>
                </a:tc>
                <a:tc>
                  <a:txBody>
                    <a:bodyPr/>
                    <a:lstStyle/>
                    <a:p>
                      <a:r>
                        <a:rPr lang="en-US" sz="1000"/>
                        <a:t>1</a:t>
                      </a:r>
                    </a:p>
                  </a:txBody>
                  <a:tcPr/>
                </a:tc>
                <a:tc>
                  <a:txBody>
                    <a:bodyPr/>
                    <a:lstStyle/>
                    <a:p>
                      <a:r>
                        <a:rPr lang="en-US" sz="1000"/>
                        <a:t>5</a:t>
                      </a:r>
                    </a:p>
                  </a:txBody>
                  <a:tcPr/>
                </a:tc>
                <a:tc>
                  <a:txBody>
                    <a:bodyPr/>
                    <a:lstStyle/>
                    <a:p>
                      <a:r>
                        <a:rPr lang="en-US" sz="1000"/>
                        <a:t>130</a:t>
                      </a:r>
                    </a:p>
                  </a:txBody>
                  <a:tcPr/>
                </a:tc>
                <a:tc>
                  <a:txBody>
                    <a:bodyPr/>
                    <a:lstStyle/>
                    <a:p>
                      <a:r>
                        <a:rPr lang="en-US" sz="1000"/>
                        <a:t>4</a:t>
                      </a:r>
                    </a:p>
                  </a:txBody>
                  <a:tcPr/>
                </a:tc>
                <a:tc>
                  <a:txBody>
                    <a:bodyPr/>
                    <a:lstStyle/>
                    <a:p>
                      <a:r>
                        <a:rPr lang="en-US" sz="1000"/>
                        <a:t>11</a:t>
                      </a:r>
                    </a:p>
                  </a:txBody>
                  <a:tcPr/>
                </a:tc>
                <a:tc>
                  <a:txBody>
                    <a:bodyPr/>
                    <a:lstStyle/>
                    <a:p>
                      <a:r>
                        <a:rPr lang="en-US" sz="1000"/>
                        <a:t>0</a:t>
                      </a:r>
                    </a:p>
                  </a:txBody>
                  <a:tcPr/>
                </a:tc>
                <a:tc>
                  <a:txBody>
                    <a:bodyPr/>
                    <a:lstStyle/>
                    <a:p>
                      <a:r>
                        <a:rPr lang="en-US" sz="1000"/>
                        <a:t>2.1245 %</a:t>
                      </a:r>
                    </a:p>
                  </a:txBody>
                  <a:tcPr/>
                </a:tc>
                <a:tc>
                  <a:txBody>
                    <a:bodyPr/>
                    <a:lstStyle/>
                    <a:p>
                      <a:r>
                        <a:rPr lang="en-US" sz="1000"/>
                        <a:t>0.0 %</a:t>
                      </a:r>
                    </a:p>
                  </a:txBody>
                  <a:tcPr/>
                </a:tc>
                <a:extLst>
                  <a:ext uri="{0D108BD9-81ED-4DB2-BD59-A6C34878D82A}">
                    <a16:rowId xmlns:a16="http://schemas.microsoft.com/office/drawing/2014/main" val="1580534259"/>
                  </a:ext>
                </a:extLst>
              </a:tr>
            </a:tbl>
          </a:graphicData>
        </a:graphic>
      </p:graphicFrame>
      <p:sp>
        <p:nvSpPr>
          <p:cNvPr id="4" name="Text Placeholder 3">
            <a:extLst>
              <a:ext uri="{FF2B5EF4-FFF2-40B4-BE49-F238E27FC236}">
                <a16:creationId xmlns:a16="http://schemas.microsoft.com/office/drawing/2014/main" id="{8E2629A1-4AC9-43D2-9436-55E499DF8DE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793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768C6-615A-4424-871F-83305C1C766B}"/>
              </a:ext>
            </a:extLst>
          </p:cNvPr>
          <p:cNvSpPr>
            <a:spLocks noGrp="1"/>
          </p:cNvSpPr>
          <p:nvPr>
            <p:ph type="title"/>
          </p:nvPr>
        </p:nvSpPr>
        <p:spPr/>
        <p:txBody>
          <a:bodyPr/>
          <a:lstStyle/>
          <a:p>
            <a:r>
              <a:rPr lang="en-US"/>
              <a:t>Fans (Übersicht) | Schirak Automobile</a:t>
            </a:r>
          </a:p>
        </p:txBody>
      </p:sp>
      <p:graphicFrame>
        <p:nvGraphicFramePr>
          <p:cNvPr id="5" name="Table Placeholder 4">
            <a:extLst>
              <a:ext uri="{FF2B5EF4-FFF2-40B4-BE49-F238E27FC236}">
                <a16:creationId xmlns:a16="http://schemas.microsoft.com/office/drawing/2014/main" id="{48D1743E-E393-4A6F-92D2-032D9BFE0A22}"/>
              </a:ext>
            </a:extLst>
          </p:cNvPr>
          <p:cNvGraphicFramePr>
            <a:graphicFrameLocks noGrp="1"/>
          </p:cNvGraphicFramePr>
          <p:nvPr>
            <p:ph type="tbl" sz="quarter" idx="13"/>
            <p:extLst>
              <p:ext uri="{D42A27DB-BD31-4B8C-83A1-F6EECF244321}">
                <p14:modId xmlns:p14="http://schemas.microsoft.com/office/powerpoint/2010/main" val="3304290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3517957"/>
                    </a:ext>
                  </a:extLst>
                </a:gridCol>
                <a:gridCol w="1234440">
                  <a:extLst>
                    <a:ext uri="{9D8B030D-6E8A-4147-A177-3AD203B41FA5}">
                      <a16:colId xmlns:a16="http://schemas.microsoft.com/office/drawing/2014/main" val="2821268406"/>
                    </a:ext>
                  </a:extLst>
                </a:gridCol>
                <a:gridCol w="822960">
                  <a:extLst>
                    <a:ext uri="{9D8B030D-6E8A-4147-A177-3AD203B41FA5}">
                      <a16:colId xmlns:a16="http://schemas.microsoft.com/office/drawing/2014/main" val="3900105203"/>
                    </a:ext>
                  </a:extLst>
                </a:gridCol>
                <a:gridCol w="822960">
                  <a:extLst>
                    <a:ext uri="{9D8B030D-6E8A-4147-A177-3AD203B41FA5}">
                      <a16:colId xmlns:a16="http://schemas.microsoft.com/office/drawing/2014/main" val="609378989"/>
                    </a:ext>
                  </a:extLst>
                </a:gridCol>
                <a:gridCol w="822960">
                  <a:extLst>
                    <a:ext uri="{9D8B030D-6E8A-4147-A177-3AD203B41FA5}">
                      <a16:colId xmlns:a16="http://schemas.microsoft.com/office/drawing/2014/main" val="1272569071"/>
                    </a:ext>
                  </a:extLst>
                </a:gridCol>
                <a:gridCol w="822960">
                  <a:extLst>
                    <a:ext uri="{9D8B030D-6E8A-4147-A177-3AD203B41FA5}">
                      <a16:colId xmlns:a16="http://schemas.microsoft.com/office/drawing/2014/main" val="4293489120"/>
                    </a:ext>
                  </a:extLst>
                </a:gridCol>
                <a:gridCol w="822960">
                  <a:extLst>
                    <a:ext uri="{9D8B030D-6E8A-4147-A177-3AD203B41FA5}">
                      <a16:colId xmlns:a16="http://schemas.microsoft.com/office/drawing/2014/main" val="3607673338"/>
                    </a:ext>
                  </a:extLst>
                </a:gridCol>
                <a:gridCol w="822960">
                  <a:extLst>
                    <a:ext uri="{9D8B030D-6E8A-4147-A177-3AD203B41FA5}">
                      <a16:colId xmlns:a16="http://schemas.microsoft.com/office/drawing/2014/main" val="11387366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927892517"/>
                  </a:ext>
                </a:extLst>
              </a:tr>
              <a:tr h="370840">
                <a:tc>
                  <a:txBody>
                    <a:bodyPr/>
                    <a:lstStyle/>
                    <a:p>
                      <a:r>
                        <a:rPr lang="en-US" sz="1000"/>
                        <a:t>Schirak Automobile</a:t>
                      </a:r>
                    </a:p>
                  </a:txBody>
                  <a:tcPr/>
                </a:tc>
                <a:tc>
                  <a:txBody>
                    <a:bodyPr/>
                    <a:lstStyle/>
                    <a:p>
                      <a:r>
                        <a:rPr lang="en-US" sz="1000"/>
                        <a:t>1366</a:t>
                      </a:r>
                    </a:p>
                  </a:txBody>
                  <a:tcPr/>
                </a:tc>
                <a:tc>
                  <a:txBody>
                    <a:bodyPr/>
                    <a:lstStyle/>
                    <a:p>
                      <a:r>
                        <a:rPr lang="en-US" sz="1000"/>
                        <a:t>2</a:t>
                      </a:r>
                    </a:p>
                  </a:txBody>
                  <a:tcPr/>
                </a:tc>
                <a:tc>
                  <a:txBody>
                    <a:bodyPr/>
                    <a:lstStyle/>
                    <a:p>
                      <a:r>
                        <a:rPr lang="en-US" sz="1000"/>
                        <a:t>0.1 %</a:t>
                      </a:r>
                    </a:p>
                  </a:txBody>
                  <a:tcPr/>
                </a:tc>
                <a:tc>
                  <a:txBody>
                    <a:bodyPr/>
                    <a:lstStyle/>
                    <a:p>
                      <a:r>
                        <a:rPr lang="en-US" sz="1000"/>
                        <a:t>4</a:t>
                      </a:r>
                    </a:p>
                  </a:txBody>
                  <a:tcPr/>
                </a:tc>
                <a:tc>
                  <a:txBody>
                    <a:bodyPr/>
                    <a:lstStyle/>
                    <a:p>
                      <a:r>
                        <a:rPr lang="en-US" sz="1000"/>
                        <a:t>0.3 %</a:t>
                      </a:r>
                    </a:p>
                  </a:txBody>
                  <a:tcPr/>
                </a:tc>
                <a:tc>
                  <a:txBody>
                    <a:bodyPr/>
                    <a:lstStyle/>
                    <a:p>
                      <a:r>
                        <a:rPr lang="en-US" sz="1000"/>
                        <a:t>1</a:t>
                      </a:r>
                    </a:p>
                  </a:txBody>
                  <a:tcPr/>
                </a:tc>
                <a:tc>
                  <a:txBody>
                    <a:bodyPr/>
                    <a:lstStyle/>
                    <a:p>
                      <a:r>
                        <a:rPr lang="en-US" sz="1000"/>
                        <a:t>0.1 %</a:t>
                      </a:r>
                    </a:p>
                  </a:txBody>
                  <a:tcPr/>
                </a:tc>
                <a:extLst>
                  <a:ext uri="{0D108BD9-81ED-4DB2-BD59-A6C34878D82A}">
                    <a16:rowId xmlns:a16="http://schemas.microsoft.com/office/drawing/2014/main" val="3864406910"/>
                  </a:ext>
                </a:extLst>
              </a:tr>
            </a:tbl>
          </a:graphicData>
        </a:graphic>
      </p:graphicFrame>
      <p:sp>
        <p:nvSpPr>
          <p:cNvPr id="4" name="Text Placeholder 3">
            <a:extLst>
              <a:ext uri="{FF2B5EF4-FFF2-40B4-BE49-F238E27FC236}">
                <a16:creationId xmlns:a16="http://schemas.microsoft.com/office/drawing/2014/main" id="{B9C881E9-1243-4C25-A338-8D8FE23A62B3}"/>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481310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F3423-9A37-4CEE-B0F3-9550D1AA6EE1}"/>
              </a:ext>
            </a:extLst>
          </p:cNvPr>
          <p:cNvSpPr>
            <a:spLocks noGrp="1"/>
          </p:cNvSpPr>
          <p:nvPr>
            <p:ph type="title"/>
          </p:nvPr>
        </p:nvSpPr>
        <p:spPr/>
        <p:txBody>
          <a:bodyPr/>
          <a:lstStyle/>
          <a:p>
            <a:r>
              <a:rPr lang="en-US"/>
              <a:t>Key Metrics Table w. User Post RR | Schirak Automobile</a:t>
            </a:r>
          </a:p>
        </p:txBody>
      </p:sp>
      <p:graphicFrame>
        <p:nvGraphicFramePr>
          <p:cNvPr id="5" name="Table Placeholder 4">
            <a:extLst>
              <a:ext uri="{FF2B5EF4-FFF2-40B4-BE49-F238E27FC236}">
                <a16:creationId xmlns:a16="http://schemas.microsoft.com/office/drawing/2014/main" id="{B5190920-81B7-4D66-9687-1C9BE90C4931}"/>
              </a:ext>
            </a:extLst>
          </p:cNvPr>
          <p:cNvGraphicFramePr>
            <a:graphicFrameLocks noGrp="1"/>
          </p:cNvGraphicFramePr>
          <p:nvPr>
            <p:ph type="tbl" sz="quarter" idx="13"/>
            <p:extLst>
              <p:ext uri="{D42A27DB-BD31-4B8C-83A1-F6EECF244321}">
                <p14:modId xmlns:p14="http://schemas.microsoft.com/office/powerpoint/2010/main" val="2701343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7201686"/>
                    </a:ext>
                  </a:extLst>
                </a:gridCol>
                <a:gridCol w="740664">
                  <a:extLst>
                    <a:ext uri="{9D8B030D-6E8A-4147-A177-3AD203B41FA5}">
                      <a16:colId xmlns:a16="http://schemas.microsoft.com/office/drawing/2014/main" val="3944138896"/>
                    </a:ext>
                  </a:extLst>
                </a:gridCol>
                <a:gridCol w="740664">
                  <a:extLst>
                    <a:ext uri="{9D8B030D-6E8A-4147-A177-3AD203B41FA5}">
                      <a16:colId xmlns:a16="http://schemas.microsoft.com/office/drawing/2014/main" val="3236098878"/>
                    </a:ext>
                  </a:extLst>
                </a:gridCol>
                <a:gridCol w="740664">
                  <a:extLst>
                    <a:ext uri="{9D8B030D-6E8A-4147-A177-3AD203B41FA5}">
                      <a16:colId xmlns:a16="http://schemas.microsoft.com/office/drawing/2014/main" val="3382143377"/>
                    </a:ext>
                  </a:extLst>
                </a:gridCol>
                <a:gridCol w="740664">
                  <a:extLst>
                    <a:ext uri="{9D8B030D-6E8A-4147-A177-3AD203B41FA5}">
                      <a16:colId xmlns:a16="http://schemas.microsoft.com/office/drawing/2014/main" val="1557726622"/>
                    </a:ext>
                  </a:extLst>
                </a:gridCol>
                <a:gridCol w="740664">
                  <a:extLst>
                    <a:ext uri="{9D8B030D-6E8A-4147-A177-3AD203B41FA5}">
                      <a16:colId xmlns:a16="http://schemas.microsoft.com/office/drawing/2014/main" val="919735075"/>
                    </a:ext>
                  </a:extLst>
                </a:gridCol>
                <a:gridCol w="740664">
                  <a:extLst>
                    <a:ext uri="{9D8B030D-6E8A-4147-A177-3AD203B41FA5}">
                      <a16:colId xmlns:a16="http://schemas.microsoft.com/office/drawing/2014/main" val="2797203561"/>
                    </a:ext>
                  </a:extLst>
                </a:gridCol>
                <a:gridCol w="740664">
                  <a:extLst>
                    <a:ext uri="{9D8B030D-6E8A-4147-A177-3AD203B41FA5}">
                      <a16:colId xmlns:a16="http://schemas.microsoft.com/office/drawing/2014/main" val="445307974"/>
                    </a:ext>
                  </a:extLst>
                </a:gridCol>
                <a:gridCol w="740664">
                  <a:extLst>
                    <a:ext uri="{9D8B030D-6E8A-4147-A177-3AD203B41FA5}">
                      <a16:colId xmlns:a16="http://schemas.microsoft.com/office/drawing/2014/main" val="887575584"/>
                    </a:ext>
                  </a:extLst>
                </a:gridCol>
                <a:gridCol w="740664">
                  <a:extLst>
                    <a:ext uri="{9D8B030D-6E8A-4147-A177-3AD203B41FA5}">
                      <a16:colId xmlns:a16="http://schemas.microsoft.com/office/drawing/2014/main" val="5065603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09526700"/>
                  </a:ext>
                </a:extLst>
              </a:tr>
              <a:tr h="370840">
                <a:tc>
                  <a:txBody>
                    <a:bodyPr/>
                    <a:lstStyle/>
                    <a:p>
                      <a:r>
                        <a:rPr lang="en-US" sz="1000"/>
                        <a:t>Schirak Automobile</a:t>
                      </a:r>
                    </a:p>
                  </a:txBody>
                  <a:tcPr/>
                </a:tc>
                <a:tc>
                  <a:txBody>
                    <a:bodyPr/>
                    <a:lstStyle/>
                    <a:p>
                      <a:r>
                        <a:rPr lang="en-US" sz="1000"/>
                        <a:t>1366</a:t>
                      </a:r>
                    </a:p>
                  </a:txBody>
                  <a:tcPr/>
                </a:tc>
                <a:tc>
                  <a:txBody>
                    <a:bodyPr/>
                    <a:lstStyle/>
                    <a:p>
                      <a:r>
                        <a:rPr lang="en-US" sz="1000"/>
                        <a:t>1</a:t>
                      </a:r>
                    </a:p>
                  </a:txBody>
                  <a:tcPr/>
                </a:tc>
                <a:tc>
                  <a:txBody>
                    <a:bodyPr/>
                    <a:lstStyle/>
                    <a:p>
                      <a:r>
                        <a:rPr lang="en-US" sz="1000"/>
                        <a:t>5</a:t>
                      </a:r>
                    </a:p>
                  </a:txBody>
                  <a:tcPr/>
                </a:tc>
                <a:tc>
                  <a:txBody>
                    <a:bodyPr/>
                    <a:lstStyle/>
                    <a:p>
                      <a:r>
                        <a:rPr lang="en-US" sz="1000"/>
                        <a:t>130</a:t>
                      </a:r>
                    </a:p>
                  </a:txBody>
                  <a:tcPr/>
                </a:tc>
                <a:tc>
                  <a:txBody>
                    <a:bodyPr/>
                    <a:lstStyle/>
                    <a:p>
                      <a:r>
                        <a:rPr lang="en-US" sz="1000"/>
                        <a:t>4</a:t>
                      </a:r>
                    </a:p>
                  </a:txBody>
                  <a:tcPr/>
                </a:tc>
                <a:tc>
                  <a:txBody>
                    <a:bodyPr/>
                    <a:lstStyle/>
                    <a:p>
                      <a:r>
                        <a:rPr lang="en-US" sz="1000"/>
                        <a:t>11</a:t>
                      </a:r>
                    </a:p>
                  </a:txBody>
                  <a:tcPr/>
                </a:tc>
                <a:tc>
                  <a:txBody>
                    <a:bodyPr/>
                    <a:lstStyle/>
                    <a:p>
                      <a:r>
                        <a:rPr lang="en-US" sz="1000"/>
                        <a:t>0</a:t>
                      </a:r>
                    </a:p>
                  </a:txBody>
                  <a:tcPr/>
                </a:tc>
                <a:tc>
                  <a:txBody>
                    <a:bodyPr/>
                    <a:lstStyle/>
                    <a:p>
                      <a:r>
                        <a:rPr lang="en-US" sz="1000"/>
                        <a:t>2.1245 %</a:t>
                      </a:r>
                    </a:p>
                  </a:txBody>
                  <a:tcPr/>
                </a:tc>
                <a:tc>
                  <a:txBody>
                    <a:bodyPr/>
                    <a:lstStyle/>
                    <a:p>
                      <a:r>
                        <a:rPr lang="en-US" sz="1000"/>
                        <a:t>0.0 %</a:t>
                      </a:r>
                    </a:p>
                  </a:txBody>
                  <a:tcPr/>
                </a:tc>
                <a:extLst>
                  <a:ext uri="{0D108BD9-81ED-4DB2-BD59-A6C34878D82A}">
                    <a16:rowId xmlns:a16="http://schemas.microsoft.com/office/drawing/2014/main" val="2463484278"/>
                  </a:ext>
                </a:extLst>
              </a:tr>
            </a:tbl>
          </a:graphicData>
        </a:graphic>
      </p:graphicFrame>
      <p:sp>
        <p:nvSpPr>
          <p:cNvPr id="4" name="Text Placeholder 3">
            <a:extLst>
              <a:ext uri="{FF2B5EF4-FFF2-40B4-BE49-F238E27FC236}">
                <a16:creationId xmlns:a16="http://schemas.microsoft.com/office/drawing/2014/main" id="{5EA8633A-5D7F-48F8-A46C-B8AF9DEDE8E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99401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8329C-5612-40C2-9A79-C42F65792641}"/>
              </a:ext>
            </a:extLst>
          </p:cNvPr>
          <p:cNvSpPr>
            <a:spLocks noGrp="1"/>
          </p:cNvSpPr>
          <p:nvPr>
            <p:ph type="title"/>
          </p:nvPr>
        </p:nvSpPr>
        <p:spPr/>
        <p:txBody>
          <a:bodyPr/>
          <a:lstStyle/>
          <a:p>
            <a:r>
              <a:rPr lang="en-US"/>
              <a:t>Facebook Fans Total | Schirak Automobile</a:t>
            </a:r>
          </a:p>
        </p:txBody>
      </p:sp>
      <p:graphicFrame>
        <p:nvGraphicFramePr>
          <p:cNvPr id="6" name="Chart Placeholder 5">
            <a:extLst>
              <a:ext uri="{FF2B5EF4-FFF2-40B4-BE49-F238E27FC236}">
                <a16:creationId xmlns:a16="http://schemas.microsoft.com/office/drawing/2014/main" id="{7F4E3779-6077-497D-BAB4-ECAFF292C9FF}"/>
              </a:ext>
            </a:extLst>
          </p:cNvPr>
          <p:cNvGraphicFramePr>
            <a:graphicFrameLocks noGrp="1"/>
          </p:cNvGraphicFramePr>
          <p:nvPr>
            <p:ph type="chart" sz="quarter" idx="13"/>
            <p:extLst>
              <p:ext uri="{D42A27DB-BD31-4B8C-83A1-F6EECF244321}">
                <p14:modId xmlns:p14="http://schemas.microsoft.com/office/powerpoint/2010/main" val="2280287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D9C82-99C0-4423-BADE-E476B5528D7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8BC5099-DA0A-42E7-9420-FC0E287A5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20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A27FE-113D-4669-B7B1-E4A17992AAE5}"/>
              </a:ext>
            </a:extLst>
          </p:cNvPr>
          <p:cNvSpPr>
            <a:spLocks noGrp="1"/>
          </p:cNvSpPr>
          <p:nvPr>
            <p:ph type="title"/>
          </p:nvPr>
        </p:nvSpPr>
        <p:spPr/>
        <p:txBody>
          <a:bodyPr/>
          <a:lstStyle/>
          <a:p>
            <a:r>
              <a:rPr lang="en-US"/>
              <a:t>Fanwachstum | Schirak Automobile</a:t>
            </a:r>
          </a:p>
        </p:txBody>
      </p:sp>
      <p:graphicFrame>
        <p:nvGraphicFramePr>
          <p:cNvPr id="6" name="Chart Placeholder 5">
            <a:extLst>
              <a:ext uri="{FF2B5EF4-FFF2-40B4-BE49-F238E27FC236}">
                <a16:creationId xmlns:a16="http://schemas.microsoft.com/office/drawing/2014/main" id="{18550423-D808-40EC-96CD-80CB70BA7B04}"/>
              </a:ext>
            </a:extLst>
          </p:cNvPr>
          <p:cNvGraphicFramePr>
            <a:graphicFrameLocks noGrp="1"/>
          </p:cNvGraphicFramePr>
          <p:nvPr>
            <p:ph type="chart" sz="quarter" idx="13"/>
            <p:extLst>
              <p:ext uri="{D42A27DB-BD31-4B8C-83A1-F6EECF244321}">
                <p14:modId xmlns:p14="http://schemas.microsoft.com/office/powerpoint/2010/main" val="2809910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1B960-7A24-45F7-9D0B-5B1CED11F0A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A26A1E5-D5EB-43AE-95B2-82BEE9340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293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2E13-B197-41EA-87D3-49752EF31106}"/>
              </a:ext>
            </a:extLst>
          </p:cNvPr>
          <p:cNvSpPr>
            <a:spLocks noGrp="1"/>
          </p:cNvSpPr>
          <p:nvPr>
            <p:ph type="title"/>
          </p:nvPr>
        </p:nvSpPr>
        <p:spPr/>
        <p:txBody>
          <a:bodyPr/>
          <a:lstStyle/>
          <a:p>
            <a:r>
              <a:rPr lang="en-US"/>
              <a:t>Verlorene Fans | Schirak Automobile</a:t>
            </a:r>
          </a:p>
        </p:txBody>
      </p:sp>
      <p:graphicFrame>
        <p:nvGraphicFramePr>
          <p:cNvPr id="6" name="Chart Placeholder 5">
            <a:extLst>
              <a:ext uri="{FF2B5EF4-FFF2-40B4-BE49-F238E27FC236}">
                <a16:creationId xmlns:a16="http://schemas.microsoft.com/office/drawing/2014/main" id="{CCE127D5-3DA5-4A06-B43B-AE4CD3B5746F}"/>
              </a:ext>
            </a:extLst>
          </p:cNvPr>
          <p:cNvGraphicFramePr>
            <a:graphicFrameLocks noGrp="1"/>
          </p:cNvGraphicFramePr>
          <p:nvPr>
            <p:ph type="chart" sz="quarter" idx="13"/>
            <p:extLst>
              <p:ext uri="{D42A27DB-BD31-4B8C-83A1-F6EECF244321}">
                <p14:modId xmlns:p14="http://schemas.microsoft.com/office/powerpoint/2010/main" val="2367222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3C746-45C5-4A54-98B3-2B42A7BCE38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D6D32C3-7879-44B3-9012-1EA24807FC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0382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6AC60-A058-4993-819C-44446BA5FD0E}"/>
              </a:ext>
            </a:extLst>
          </p:cNvPr>
          <p:cNvSpPr>
            <a:spLocks noGrp="1"/>
          </p:cNvSpPr>
          <p:nvPr>
            <p:ph type="title"/>
          </p:nvPr>
        </p:nvSpPr>
        <p:spPr/>
        <p:txBody>
          <a:bodyPr/>
          <a:lstStyle/>
          <a:p>
            <a:r>
              <a:rPr lang="de-DE"/>
              <a:t>Eigene Beiträge (Postings) | Schirak Automobile - 1 of 3</a:t>
            </a:r>
            <a:endParaRPr lang="en-US"/>
          </a:p>
        </p:txBody>
      </p:sp>
      <p:graphicFrame>
        <p:nvGraphicFramePr>
          <p:cNvPr id="5" name="Table Placeholder 4">
            <a:extLst>
              <a:ext uri="{FF2B5EF4-FFF2-40B4-BE49-F238E27FC236}">
                <a16:creationId xmlns:a16="http://schemas.microsoft.com/office/drawing/2014/main" id="{3E8454AE-9D2B-45DE-8FAA-013B303CDF3E}"/>
              </a:ext>
            </a:extLst>
          </p:cNvPr>
          <p:cNvGraphicFramePr>
            <a:graphicFrameLocks noGrp="1"/>
          </p:cNvGraphicFramePr>
          <p:nvPr>
            <p:ph type="tbl" sz="quarter" idx="13"/>
            <p:extLst>
              <p:ext uri="{D42A27DB-BD31-4B8C-83A1-F6EECF244321}">
                <p14:modId xmlns:p14="http://schemas.microsoft.com/office/powerpoint/2010/main" val="206271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01972515"/>
                    </a:ext>
                  </a:extLst>
                </a:gridCol>
                <a:gridCol w="658368">
                  <a:extLst>
                    <a:ext uri="{9D8B030D-6E8A-4147-A177-3AD203B41FA5}">
                      <a16:colId xmlns:a16="http://schemas.microsoft.com/office/drawing/2014/main" val="1308223601"/>
                    </a:ext>
                  </a:extLst>
                </a:gridCol>
                <a:gridCol w="658368">
                  <a:extLst>
                    <a:ext uri="{9D8B030D-6E8A-4147-A177-3AD203B41FA5}">
                      <a16:colId xmlns:a16="http://schemas.microsoft.com/office/drawing/2014/main" val="94710132"/>
                    </a:ext>
                  </a:extLst>
                </a:gridCol>
                <a:gridCol w="658368">
                  <a:extLst>
                    <a:ext uri="{9D8B030D-6E8A-4147-A177-3AD203B41FA5}">
                      <a16:colId xmlns:a16="http://schemas.microsoft.com/office/drawing/2014/main" val="3973214425"/>
                    </a:ext>
                  </a:extLst>
                </a:gridCol>
                <a:gridCol w="658368">
                  <a:extLst>
                    <a:ext uri="{9D8B030D-6E8A-4147-A177-3AD203B41FA5}">
                      <a16:colId xmlns:a16="http://schemas.microsoft.com/office/drawing/2014/main" val="3230646529"/>
                    </a:ext>
                  </a:extLst>
                </a:gridCol>
                <a:gridCol w="658368">
                  <a:extLst>
                    <a:ext uri="{9D8B030D-6E8A-4147-A177-3AD203B41FA5}">
                      <a16:colId xmlns:a16="http://schemas.microsoft.com/office/drawing/2014/main" val="4147922603"/>
                    </a:ext>
                  </a:extLst>
                </a:gridCol>
                <a:gridCol w="658368">
                  <a:extLst>
                    <a:ext uri="{9D8B030D-6E8A-4147-A177-3AD203B41FA5}">
                      <a16:colId xmlns:a16="http://schemas.microsoft.com/office/drawing/2014/main" val="1235100108"/>
                    </a:ext>
                  </a:extLst>
                </a:gridCol>
                <a:gridCol w="658368">
                  <a:extLst>
                    <a:ext uri="{9D8B030D-6E8A-4147-A177-3AD203B41FA5}">
                      <a16:colId xmlns:a16="http://schemas.microsoft.com/office/drawing/2014/main" val="858202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161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- 2018-06-29 12:28:05 </a:t>
                      </a:r>
                      <a:r>
                        <a:rPr kumimoji="0" lang="de-DE" sz="1000" b="0" i="0" u="none" strike="noStrike" kern="1200" cap="none" spc="0" normalizeH="0" baseline="0" noProof="0">
                          <a:ln>
                            <a:noFill/>
                          </a:ln>
                          <a:solidFill>
                            <a:prstClr val="black"/>
                          </a:solidFill>
                          <a:effectLst/>
                          <a:uLnTx/>
                          <a:uFillTx/>
                          <a:latin typeface="+mn-lt"/>
                          <a:ea typeface="+mn-ea"/>
                          <a:cs typeface="+mn-cs"/>
                        </a:rPr>
                        <a:t> 
 🥇ALLES AUTO Werkstatt des Jahres 🥇
Wir wurden von unseren Kunden in der Zeitschrift "ALLES AUTO" in Österreich zur Werkstatt des Jahres gewählt. Wir möchten uns hiermit bei unseren Mitarbeitern bedanken die diesen Erfolg ermöglicht haben und jeden Tag für die Anliegen unserer Kunden ein offenes Ohr haben. 
Ein großes Dankeschön auch an unsere Kunden die uns auf Platz 1 gewählt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498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- 2018-06-22 08:58:23 </a:t>
                      </a:r>
                      <a:r>
                        <a:rPr kumimoji="0" lang="de-DE" sz="1000" b="0" i="0" u="none" strike="noStrike" kern="1200" cap="none" spc="0" normalizeH="0" baseline="0" noProof="0">
                          <a:ln>
                            <a:noFill/>
                          </a:ln>
                          <a:solidFill>
                            <a:prstClr val="black"/>
                          </a:solidFill>
                          <a:effectLst/>
                          <a:uLnTx/>
                          <a:uFillTx/>
                          <a:latin typeface="+mn-lt"/>
                          <a:ea typeface="+mn-ea"/>
                          <a:cs typeface="+mn-cs"/>
                        </a:rPr>
                        <a:t> 
 🔥 Der Volvo S60 feiert Weltpremiere 🔥
Die neue Generation der sportlich-eleganten Mittelklasse-Limousine eröffnete am 20. Juni das neue Werk des schwedischen Herstellers in den USA.
Ihr dürft gespannt sein, denn sehr bald gibt es das Prachtstück auch bei uns in St. Pölten zum bestaunen und ausgiebigen Probefahren.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8274121"/>
                  </a:ext>
                </a:extLst>
              </a:tr>
            </a:tbl>
          </a:graphicData>
        </a:graphic>
      </p:graphicFrame>
      <p:sp>
        <p:nvSpPr>
          <p:cNvPr id="4" name="Text Placeholder 3">
            <a:extLst>
              <a:ext uri="{FF2B5EF4-FFF2-40B4-BE49-F238E27FC236}">
                <a16:creationId xmlns:a16="http://schemas.microsoft.com/office/drawing/2014/main" id="{02759EE5-82B2-488D-BCF5-160989117F8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60695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56AF0-FC93-459D-B019-22650BB3F8C9}"/>
              </a:ext>
            </a:extLst>
          </p:cNvPr>
          <p:cNvSpPr>
            <a:spLocks noGrp="1"/>
          </p:cNvSpPr>
          <p:nvPr>
            <p:ph type="title"/>
          </p:nvPr>
        </p:nvSpPr>
        <p:spPr/>
        <p:txBody>
          <a:bodyPr/>
          <a:lstStyle/>
          <a:p>
            <a:r>
              <a:rPr lang="de-DE"/>
              <a:t>Eigene Beiträge (Postings) | Schirak Automobile - 2 of 3</a:t>
            </a:r>
            <a:endParaRPr lang="en-US"/>
          </a:p>
        </p:txBody>
      </p:sp>
      <p:graphicFrame>
        <p:nvGraphicFramePr>
          <p:cNvPr id="5" name="Table Placeholder 4">
            <a:extLst>
              <a:ext uri="{FF2B5EF4-FFF2-40B4-BE49-F238E27FC236}">
                <a16:creationId xmlns:a16="http://schemas.microsoft.com/office/drawing/2014/main" id="{CEB43AC4-33F5-4176-B8DE-A182CE966366}"/>
              </a:ext>
            </a:extLst>
          </p:cNvPr>
          <p:cNvGraphicFramePr>
            <a:graphicFrameLocks noGrp="1"/>
          </p:cNvGraphicFramePr>
          <p:nvPr>
            <p:ph type="tbl" sz="quarter" idx="13"/>
            <p:extLst>
              <p:ext uri="{D42A27DB-BD31-4B8C-83A1-F6EECF244321}">
                <p14:modId xmlns:p14="http://schemas.microsoft.com/office/powerpoint/2010/main" val="3935002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3252531"/>
                    </a:ext>
                  </a:extLst>
                </a:gridCol>
                <a:gridCol w="658368">
                  <a:extLst>
                    <a:ext uri="{9D8B030D-6E8A-4147-A177-3AD203B41FA5}">
                      <a16:colId xmlns:a16="http://schemas.microsoft.com/office/drawing/2014/main" val="1640837821"/>
                    </a:ext>
                  </a:extLst>
                </a:gridCol>
                <a:gridCol w="658368">
                  <a:extLst>
                    <a:ext uri="{9D8B030D-6E8A-4147-A177-3AD203B41FA5}">
                      <a16:colId xmlns:a16="http://schemas.microsoft.com/office/drawing/2014/main" val="2040691807"/>
                    </a:ext>
                  </a:extLst>
                </a:gridCol>
                <a:gridCol w="658368">
                  <a:extLst>
                    <a:ext uri="{9D8B030D-6E8A-4147-A177-3AD203B41FA5}">
                      <a16:colId xmlns:a16="http://schemas.microsoft.com/office/drawing/2014/main" val="2329700615"/>
                    </a:ext>
                  </a:extLst>
                </a:gridCol>
                <a:gridCol w="658368">
                  <a:extLst>
                    <a:ext uri="{9D8B030D-6E8A-4147-A177-3AD203B41FA5}">
                      <a16:colId xmlns:a16="http://schemas.microsoft.com/office/drawing/2014/main" val="1510761129"/>
                    </a:ext>
                  </a:extLst>
                </a:gridCol>
                <a:gridCol w="658368">
                  <a:extLst>
                    <a:ext uri="{9D8B030D-6E8A-4147-A177-3AD203B41FA5}">
                      <a16:colId xmlns:a16="http://schemas.microsoft.com/office/drawing/2014/main" val="2579124753"/>
                    </a:ext>
                  </a:extLst>
                </a:gridCol>
                <a:gridCol w="658368">
                  <a:extLst>
                    <a:ext uri="{9D8B030D-6E8A-4147-A177-3AD203B41FA5}">
                      <a16:colId xmlns:a16="http://schemas.microsoft.com/office/drawing/2014/main" val="3112851354"/>
                    </a:ext>
                  </a:extLst>
                </a:gridCol>
                <a:gridCol w="658368">
                  <a:extLst>
                    <a:ext uri="{9D8B030D-6E8A-4147-A177-3AD203B41FA5}">
                      <a16:colId xmlns:a16="http://schemas.microsoft.com/office/drawing/2014/main" val="160916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235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- 2018-06-19 07:15:00 </a:t>
                      </a:r>
                      <a:r>
                        <a:rPr kumimoji="0" lang="de-DE" sz="1000" b="0" i="0" u="none" strike="noStrike" kern="1200" cap="none" spc="0" normalizeH="0" baseline="0" noProof="0">
                          <a:ln>
                            <a:noFill/>
                          </a:ln>
                          <a:solidFill>
                            <a:prstClr val="black"/>
                          </a:solidFill>
                          <a:effectLst/>
                          <a:uLnTx/>
                          <a:uFillTx/>
                          <a:latin typeface="+mn-lt"/>
                          <a:ea typeface="+mn-ea"/>
                          <a:cs typeface="+mn-cs"/>
                        </a:rPr>
                        <a:t> 
 Feiere mit uns das Fußball-Event des Jahres! ⚽
Bei #Hyundai haben wir eine ganzen Reihe an neuen #Sondermodellen mit jeder Menge Sonderausstattung und einem fetten WM-Rabatt am Start 😍
Schreib uns eine PN und vereinbare einfach und schnell eine kostenlose Probefahrt bei Schirak Automobile in St.Pölten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826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- 2018-06-11 11:05:33 </a:t>
                      </a:r>
                      <a:r>
                        <a:rPr kumimoji="0" lang="en-US" sz="1000" b="0" i="0" u="none" strike="noStrike" kern="1200" cap="none" spc="0" normalizeH="0" baseline="0" noProof="0">
                          <a:ln>
                            <a:noFill/>
                          </a:ln>
                          <a:solidFill>
                            <a:prstClr val="black"/>
                          </a:solidFill>
                          <a:effectLst/>
                          <a:uLnTx/>
                          <a:uFillTx/>
                          <a:latin typeface="+mn-lt"/>
                          <a:ea typeface="+mn-ea"/>
                          <a:cs typeface="+mn-cs"/>
                        </a:rPr>
                        <a:t> 
 Volvo feiert Midsommar! :)
Mit attraktiven Angeboten und Business Varianten für diverse Modelle.
- Volvo 90er Business Modelle mit bis zu 5.920,– Euro Preisvorteil und bis zu 5.100,- Euro Midsommarbonus
- Volvo V40 und Volvo V40 Cross Country Business mit bis zu 1.340,– Euro Midsommarbonus und Drittelfinanzierung
- Volvo XC60 mit bis zu 3.900,– Euro Midsommarbonus
Weitere Infos:
👉 https://bit.ly/2y44q3i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2901498"/>
                  </a:ext>
                </a:extLst>
              </a:tr>
            </a:tbl>
          </a:graphicData>
        </a:graphic>
      </p:graphicFrame>
      <p:sp>
        <p:nvSpPr>
          <p:cNvPr id="4" name="Text Placeholder 3">
            <a:extLst>
              <a:ext uri="{FF2B5EF4-FFF2-40B4-BE49-F238E27FC236}">
                <a16:creationId xmlns:a16="http://schemas.microsoft.com/office/drawing/2014/main" id="{C0FAE2FF-1C38-41C2-8558-DBC1EF8E61A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42833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E8DCA-B9F4-4A56-92C7-0942C73DFACC}"/>
              </a:ext>
            </a:extLst>
          </p:cNvPr>
          <p:cNvSpPr>
            <a:spLocks noGrp="1"/>
          </p:cNvSpPr>
          <p:nvPr>
            <p:ph type="title"/>
          </p:nvPr>
        </p:nvSpPr>
        <p:spPr/>
        <p:txBody>
          <a:bodyPr/>
          <a:lstStyle/>
          <a:p>
            <a:r>
              <a:rPr lang="de-DE"/>
              <a:t>Eigene Beiträge (Postings) | Schirak Automobile - 3 of 3</a:t>
            </a:r>
            <a:endParaRPr lang="en-US"/>
          </a:p>
        </p:txBody>
      </p:sp>
      <p:graphicFrame>
        <p:nvGraphicFramePr>
          <p:cNvPr id="5" name="Table Placeholder 4">
            <a:extLst>
              <a:ext uri="{FF2B5EF4-FFF2-40B4-BE49-F238E27FC236}">
                <a16:creationId xmlns:a16="http://schemas.microsoft.com/office/drawing/2014/main" id="{730FD532-B953-4239-848C-67EEDA2E905A}"/>
              </a:ext>
            </a:extLst>
          </p:cNvPr>
          <p:cNvGraphicFramePr>
            <a:graphicFrameLocks noGrp="1"/>
          </p:cNvGraphicFramePr>
          <p:nvPr>
            <p:ph type="tbl" sz="quarter" idx="13"/>
            <p:extLst>
              <p:ext uri="{D42A27DB-BD31-4B8C-83A1-F6EECF244321}">
                <p14:modId xmlns:p14="http://schemas.microsoft.com/office/powerpoint/2010/main" val="2061535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7583160"/>
                    </a:ext>
                  </a:extLst>
                </a:gridCol>
                <a:gridCol w="658368">
                  <a:extLst>
                    <a:ext uri="{9D8B030D-6E8A-4147-A177-3AD203B41FA5}">
                      <a16:colId xmlns:a16="http://schemas.microsoft.com/office/drawing/2014/main" val="359029893"/>
                    </a:ext>
                  </a:extLst>
                </a:gridCol>
                <a:gridCol w="658368">
                  <a:extLst>
                    <a:ext uri="{9D8B030D-6E8A-4147-A177-3AD203B41FA5}">
                      <a16:colId xmlns:a16="http://schemas.microsoft.com/office/drawing/2014/main" val="2517382233"/>
                    </a:ext>
                  </a:extLst>
                </a:gridCol>
                <a:gridCol w="658368">
                  <a:extLst>
                    <a:ext uri="{9D8B030D-6E8A-4147-A177-3AD203B41FA5}">
                      <a16:colId xmlns:a16="http://schemas.microsoft.com/office/drawing/2014/main" val="3714390182"/>
                    </a:ext>
                  </a:extLst>
                </a:gridCol>
                <a:gridCol w="658368">
                  <a:extLst>
                    <a:ext uri="{9D8B030D-6E8A-4147-A177-3AD203B41FA5}">
                      <a16:colId xmlns:a16="http://schemas.microsoft.com/office/drawing/2014/main" val="41040520"/>
                    </a:ext>
                  </a:extLst>
                </a:gridCol>
                <a:gridCol w="658368">
                  <a:extLst>
                    <a:ext uri="{9D8B030D-6E8A-4147-A177-3AD203B41FA5}">
                      <a16:colId xmlns:a16="http://schemas.microsoft.com/office/drawing/2014/main" val="3402824854"/>
                    </a:ext>
                  </a:extLst>
                </a:gridCol>
                <a:gridCol w="658368">
                  <a:extLst>
                    <a:ext uri="{9D8B030D-6E8A-4147-A177-3AD203B41FA5}">
                      <a16:colId xmlns:a16="http://schemas.microsoft.com/office/drawing/2014/main" val="2261290156"/>
                    </a:ext>
                  </a:extLst>
                </a:gridCol>
                <a:gridCol w="658368">
                  <a:extLst>
                    <a:ext uri="{9D8B030D-6E8A-4147-A177-3AD203B41FA5}">
                      <a16:colId xmlns:a16="http://schemas.microsoft.com/office/drawing/2014/main" val="3033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9471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- 2018-06-05 10:24:56 </a:t>
                      </a:r>
                      <a:r>
                        <a:rPr kumimoji="0" lang="de-DE" sz="1000" b="0" i="0" u="none" strike="noStrike" kern="1200" cap="none" spc="0" normalizeH="0" baseline="0" noProof="0">
                          <a:ln>
                            <a:noFill/>
                          </a:ln>
                          <a:solidFill>
                            <a:prstClr val="black"/>
                          </a:solidFill>
                          <a:effectLst/>
                          <a:uLnTx/>
                          <a:uFillTx/>
                          <a:latin typeface="+mn-lt"/>
                          <a:ea typeface="+mn-ea"/>
                          <a:cs typeface="+mn-cs"/>
                        </a:rPr>
                        <a:t> 
 Verpassen Sie nicht den Woman Drive Day! :)
ein exklusiver Wohlfühltag – so individuell und besonders wie SIE – der Woman Drive Day am 8. Juni 2018. 
Wir beraten Sie rund um Ihr Hyundai Wunschmodell, das Sie auch gerne zu einer Probefahrt ausführen können. Erfahren Sie alle Aktionen im Detail unter woman.at/driveday und sichern Sie sich Ihr persönliches Goodie Bag, welches am Woman Drive Day bei Ihrem Hyundai-Partner für Sie bereitsteht.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7366823"/>
                  </a:ext>
                </a:extLst>
              </a:tr>
            </a:tbl>
          </a:graphicData>
        </a:graphic>
      </p:graphicFrame>
      <p:sp>
        <p:nvSpPr>
          <p:cNvPr id="4" name="Text Placeholder 3">
            <a:extLst>
              <a:ext uri="{FF2B5EF4-FFF2-40B4-BE49-F238E27FC236}">
                <a16:creationId xmlns:a16="http://schemas.microsoft.com/office/drawing/2014/main" id="{ED4F5B7A-32EB-4353-A764-8E859FB04FD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51527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C7052-D49B-4466-AFA2-6104A759351C}"/>
              </a:ext>
            </a:extLst>
          </p:cNvPr>
          <p:cNvSpPr>
            <a:spLocks noGrp="1"/>
          </p:cNvSpPr>
          <p:nvPr>
            <p:ph type="title"/>
          </p:nvPr>
        </p:nvSpPr>
        <p:spPr/>
        <p:txBody>
          <a:bodyPr/>
          <a:lstStyle/>
          <a:p>
            <a:r>
              <a:rPr lang="de-DE"/>
              <a:t>Eigene Beiträge (Postings) + Reactions | Schirak Automobile - 1 of 4</a:t>
            </a:r>
            <a:endParaRPr lang="en-US"/>
          </a:p>
        </p:txBody>
      </p:sp>
      <p:graphicFrame>
        <p:nvGraphicFramePr>
          <p:cNvPr id="5" name="Table Placeholder 4">
            <a:extLst>
              <a:ext uri="{FF2B5EF4-FFF2-40B4-BE49-F238E27FC236}">
                <a16:creationId xmlns:a16="http://schemas.microsoft.com/office/drawing/2014/main" id="{CF2EB263-8E6A-4A2E-AF69-7CD96B83EB26}"/>
              </a:ext>
            </a:extLst>
          </p:cNvPr>
          <p:cNvGraphicFramePr>
            <a:graphicFrameLocks noGrp="1"/>
          </p:cNvGraphicFramePr>
          <p:nvPr>
            <p:ph type="tbl" sz="quarter" idx="13"/>
            <p:extLst>
              <p:ext uri="{D42A27DB-BD31-4B8C-83A1-F6EECF244321}">
                <p14:modId xmlns:p14="http://schemas.microsoft.com/office/powerpoint/2010/main" val="366118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6220243"/>
                    </a:ext>
                  </a:extLst>
                </a:gridCol>
                <a:gridCol w="822960">
                  <a:extLst>
                    <a:ext uri="{9D8B030D-6E8A-4147-A177-3AD203B41FA5}">
                      <a16:colId xmlns:a16="http://schemas.microsoft.com/office/drawing/2014/main" val="1492617534"/>
                    </a:ext>
                  </a:extLst>
                </a:gridCol>
                <a:gridCol w="822960">
                  <a:extLst>
                    <a:ext uri="{9D8B030D-6E8A-4147-A177-3AD203B41FA5}">
                      <a16:colId xmlns:a16="http://schemas.microsoft.com/office/drawing/2014/main" val="1366550392"/>
                    </a:ext>
                  </a:extLst>
                </a:gridCol>
                <a:gridCol w="822960">
                  <a:extLst>
                    <a:ext uri="{9D8B030D-6E8A-4147-A177-3AD203B41FA5}">
                      <a16:colId xmlns:a16="http://schemas.microsoft.com/office/drawing/2014/main" val="122272758"/>
                    </a:ext>
                  </a:extLst>
                </a:gridCol>
                <a:gridCol w="822960">
                  <a:extLst>
                    <a:ext uri="{9D8B030D-6E8A-4147-A177-3AD203B41FA5}">
                      <a16:colId xmlns:a16="http://schemas.microsoft.com/office/drawing/2014/main" val="1186952229"/>
                    </a:ext>
                  </a:extLst>
                </a:gridCol>
                <a:gridCol w="822960">
                  <a:extLst>
                    <a:ext uri="{9D8B030D-6E8A-4147-A177-3AD203B41FA5}">
                      <a16:colId xmlns:a16="http://schemas.microsoft.com/office/drawing/2014/main" val="833751994"/>
                    </a:ext>
                  </a:extLst>
                </a:gridCol>
                <a:gridCol w="822960">
                  <a:extLst>
                    <a:ext uri="{9D8B030D-6E8A-4147-A177-3AD203B41FA5}">
                      <a16:colId xmlns:a16="http://schemas.microsoft.com/office/drawing/2014/main" val="1083979040"/>
                    </a:ext>
                  </a:extLst>
                </a:gridCol>
                <a:gridCol w="822960">
                  <a:extLst>
                    <a:ext uri="{9D8B030D-6E8A-4147-A177-3AD203B41FA5}">
                      <a16:colId xmlns:a16="http://schemas.microsoft.com/office/drawing/2014/main" val="286444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8802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- 2018-06-29 12:28:05 </a:t>
                      </a:r>
                      <a:r>
                        <a:rPr kumimoji="0" lang="de-DE" sz="1000" b="0" i="0" u="none" strike="noStrike" kern="1200" cap="none" spc="0" normalizeH="0" baseline="0" noProof="0">
                          <a:ln>
                            <a:noFill/>
                          </a:ln>
                          <a:solidFill>
                            <a:prstClr val="black"/>
                          </a:solidFill>
                          <a:effectLst/>
                          <a:uLnTx/>
                          <a:uFillTx/>
                          <a:latin typeface="+mn-lt"/>
                          <a:ea typeface="+mn-ea"/>
                          <a:cs typeface="+mn-cs"/>
                        </a:rPr>
                        <a:t> 
 🥇ALLES AUTO Werkstatt des Jahres 🥇
Wir wurden von unseren Kunden in der Zeitschrift "ALLES AUTO" in Österreich zur Werkstatt des Jahres gewählt. Wir möchten uns hiermit bei unseren Mitarbeitern bedanken die diesen Erfolg ermöglicht haben und jeden Tag für die Anliegen unserer Kunden ein offenes Ohr haben. 
Ein großes Dankeschön auch an unsere Kunden die uns auf Platz 1 gewählt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335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- 2018-06-22 08:58:23 </a:t>
                      </a:r>
                      <a:r>
                        <a:rPr kumimoji="0" lang="de-DE" sz="1000" b="0" i="0" u="none" strike="noStrike" kern="1200" cap="none" spc="0" normalizeH="0" baseline="0" noProof="0">
                          <a:ln>
                            <a:noFill/>
                          </a:ln>
                          <a:solidFill>
                            <a:prstClr val="black"/>
                          </a:solidFill>
                          <a:effectLst/>
                          <a:uLnTx/>
                          <a:uFillTx/>
                          <a:latin typeface="+mn-lt"/>
                          <a:ea typeface="+mn-ea"/>
                          <a:cs typeface="+mn-cs"/>
                        </a:rPr>
                        <a:t> 
 🔥 Der Volvo S60 feiert Weltpremiere 🔥
Die neue Generation der sportlich-eleganten Mittelklasse-Limousine eröffnete am 20. Juni das neue Werk des schwedischen Herstellers in den USA.
Ihr dürft gespannt sein, denn sehr bald gibt es das Prachtstück auch bei uns in St. Pölten zum bestaunen und ausgiebigen Probefahren.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1260368"/>
                  </a:ext>
                </a:extLst>
              </a:tr>
            </a:tbl>
          </a:graphicData>
        </a:graphic>
      </p:graphicFrame>
      <p:sp>
        <p:nvSpPr>
          <p:cNvPr id="4" name="Text Placeholder 3">
            <a:extLst>
              <a:ext uri="{FF2B5EF4-FFF2-40B4-BE49-F238E27FC236}">
                <a16:creationId xmlns:a16="http://schemas.microsoft.com/office/drawing/2014/main" id="{BC7814FF-AC9B-4DB9-A17D-EE3F67BCF5E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88034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263C-20FD-4A0B-A9EA-8D159515A617}"/>
              </a:ext>
            </a:extLst>
          </p:cNvPr>
          <p:cNvSpPr>
            <a:spLocks noGrp="1"/>
          </p:cNvSpPr>
          <p:nvPr>
            <p:ph type="title"/>
          </p:nvPr>
        </p:nvSpPr>
        <p:spPr/>
        <p:txBody>
          <a:bodyPr/>
          <a:lstStyle/>
          <a:p>
            <a:r>
              <a:rPr lang="de-DE"/>
              <a:t>Eigene Beiträge (Postings) + Reactions | Schirak Automobile - 2 of 4</a:t>
            </a:r>
            <a:endParaRPr lang="en-US"/>
          </a:p>
        </p:txBody>
      </p:sp>
      <p:graphicFrame>
        <p:nvGraphicFramePr>
          <p:cNvPr id="5" name="Table Placeholder 4">
            <a:extLst>
              <a:ext uri="{FF2B5EF4-FFF2-40B4-BE49-F238E27FC236}">
                <a16:creationId xmlns:a16="http://schemas.microsoft.com/office/drawing/2014/main" id="{EDC70E84-C20D-415B-BB71-D6AB523696D1}"/>
              </a:ext>
            </a:extLst>
          </p:cNvPr>
          <p:cNvGraphicFramePr>
            <a:graphicFrameLocks noGrp="1"/>
          </p:cNvGraphicFramePr>
          <p:nvPr>
            <p:ph type="tbl" sz="quarter" idx="13"/>
            <p:extLst>
              <p:ext uri="{D42A27DB-BD31-4B8C-83A1-F6EECF244321}">
                <p14:modId xmlns:p14="http://schemas.microsoft.com/office/powerpoint/2010/main" val="1326713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1158963"/>
                    </a:ext>
                  </a:extLst>
                </a:gridCol>
                <a:gridCol w="822960">
                  <a:extLst>
                    <a:ext uri="{9D8B030D-6E8A-4147-A177-3AD203B41FA5}">
                      <a16:colId xmlns:a16="http://schemas.microsoft.com/office/drawing/2014/main" val="3769552286"/>
                    </a:ext>
                  </a:extLst>
                </a:gridCol>
                <a:gridCol w="822960">
                  <a:extLst>
                    <a:ext uri="{9D8B030D-6E8A-4147-A177-3AD203B41FA5}">
                      <a16:colId xmlns:a16="http://schemas.microsoft.com/office/drawing/2014/main" val="2697441306"/>
                    </a:ext>
                  </a:extLst>
                </a:gridCol>
                <a:gridCol w="822960">
                  <a:extLst>
                    <a:ext uri="{9D8B030D-6E8A-4147-A177-3AD203B41FA5}">
                      <a16:colId xmlns:a16="http://schemas.microsoft.com/office/drawing/2014/main" val="3977417129"/>
                    </a:ext>
                  </a:extLst>
                </a:gridCol>
                <a:gridCol w="822960">
                  <a:extLst>
                    <a:ext uri="{9D8B030D-6E8A-4147-A177-3AD203B41FA5}">
                      <a16:colId xmlns:a16="http://schemas.microsoft.com/office/drawing/2014/main" val="215958955"/>
                    </a:ext>
                  </a:extLst>
                </a:gridCol>
                <a:gridCol w="822960">
                  <a:extLst>
                    <a:ext uri="{9D8B030D-6E8A-4147-A177-3AD203B41FA5}">
                      <a16:colId xmlns:a16="http://schemas.microsoft.com/office/drawing/2014/main" val="4032560091"/>
                    </a:ext>
                  </a:extLst>
                </a:gridCol>
                <a:gridCol w="822960">
                  <a:extLst>
                    <a:ext uri="{9D8B030D-6E8A-4147-A177-3AD203B41FA5}">
                      <a16:colId xmlns:a16="http://schemas.microsoft.com/office/drawing/2014/main" val="846794460"/>
                    </a:ext>
                  </a:extLst>
                </a:gridCol>
                <a:gridCol w="822960">
                  <a:extLst>
                    <a:ext uri="{9D8B030D-6E8A-4147-A177-3AD203B41FA5}">
                      <a16:colId xmlns:a16="http://schemas.microsoft.com/office/drawing/2014/main" val="2130740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7835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- 2018-06-19 07:15:00 </a:t>
                      </a:r>
                      <a:r>
                        <a:rPr kumimoji="0" lang="de-DE" sz="1000" b="0" i="0" u="none" strike="noStrike" kern="1200" cap="none" spc="0" normalizeH="0" baseline="0" noProof="0">
                          <a:ln>
                            <a:noFill/>
                          </a:ln>
                          <a:solidFill>
                            <a:prstClr val="black"/>
                          </a:solidFill>
                          <a:effectLst/>
                          <a:uLnTx/>
                          <a:uFillTx/>
                          <a:latin typeface="+mn-lt"/>
                          <a:ea typeface="+mn-ea"/>
                          <a:cs typeface="+mn-cs"/>
                        </a:rPr>
                        <a:t> 
 Feiere mit uns das Fußball-Event des Jahres! ⚽
Bei #Hyundai haben wir eine ganzen Reihe an neuen #Sondermodellen mit jeder Menge Sonderausstattung und einem fetten WM-Rabatt am Start 😍
Schreib uns eine PN und vereinbare einfach und schnell eine kostenlose Probefahrt bei Schirak Automobile in St.Pölten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7042121"/>
                  </a:ext>
                </a:extLst>
              </a:tr>
            </a:tbl>
          </a:graphicData>
        </a:graphic>
      </p:graphicFrame>
      <p:sp>
        <p:nvSpPr>
          <p:cNvPr id="4" name="Text Placeholder 3">
            <a:extLst>
              <a:ext uri="{FF2B5EF4-FFF2-40B4-BE49-F238E27FC236}">
                <a16:creationId xmlns:a16="http://schemas.microsoft.com/office/drawing/2014/main" id="{926C3DCC-15D1-48D5-8EA4-7CEC954244C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84735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FD8C-285A-4A9C-8D20-1360E61A81DA}"/>
              </a:ext>
            </a:extLst>
          </p:cNvPr>
          <p:cNvSpPr>
            <a:spLocks noGrp="1"/>
          </p:cNvSpPr>
          <p:nvPr>
            <p:ph type="title"/>
          </p:nvPr>
        </p:nvSpPr>
        <p:spPr/>
        <p:txBody>
          <a:bodyPr/>
          <a:lstStyle/>
          <a:p>
            <a:r>
              <a:rPr lang="de-DE"/>
              <a:t>Eigene Beiträge (Postings) + Reactions | Schirak Automobile - 3 of 4</a:t>
            </a:r>
            <a:endParaRPr lang="en-US"/>
          </a:p>
        </p:txBody>
      </p:sp>
      <p:graphicFrame>
        <p:nvGraphicFramePr>
          <p:cNvPr id="5" name="Table Placeholder 4">
            <a:extLst>
              <a:ext uri="{FF2B5EF4-FFF2-40B4-BE49-F238E27FC236}">
                <a16:creationId xmlns:a16="http://schemas.microsoft.com/office/drawing/2014/main" id="{B4D33653-8B1A-409D-B514-169415399964}"/>
              </a:ext>
            </a:extLst>
          </p:cNvPr>
          <p:cNvGraphicFramePr>
            <a:graphicFrameLocks noGrp="1"/>
          </p:cNvGraphicFramePr>
          <p:nvPr>
            <p:ph type="tbl" sz="quarter" idx="13"/>
            <p:extLst>
              <p:ext uri="{D42A27DB-BD31-4B8C-83A1-F6EECF244321}">
                <p14:modId xmlns:p14="http://schemas.microsoft.com/office/powerpoint/2010/main" val="366445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3083054"/>
                    </a:ext>
                  </a:extLst>
                </a:gridCol>
                <a:gridCol w="822960">
                  <a:extLst>
                    <a:ext uri="{9D8B030D-6E8A-4147-A177-3AD203B41FA5}">
                      <a16:colId xmlns:a16="http://schemas.microsoft.com/office/drawing/2014/main" val="1461574138"/>
                    </a:ext>
                  </a:extLst>
                </a:gridCol>
                <a:gridCol w="822960">
                  <a:extLst>
                    <a:ext uri="{9D8B030D-6E8A-4147-A177-3AD203B41FA5}">
                      <a16:colId xmlns:a16="http://schemas.microsoft.com/office/drawing/2014/main" val="3655696576"/>
                    </a:ext>
                  </a:extLst>
                </a:gridCol>
                <a:gridCol w="822960">
                  <a:extLst>
                    <a:ext uri="{9D8B030D-6E8A-4147-A177-3AD203B41FA5}">
                      <a16:colId xmlns:a16="http://schemas.microsoft.com/office/drawing/2014/main" val="3821932461"/>
                    </a:ext>
                  </a:extLst>
                </a:gridCol>
                <a:gridCol w="822960">
                  <a:extLst>
                    <a:ext uri="{9D8B030D-6E8A-4147-A177-3AD203B41FA5}">
                      <a16:colId xmlns:a16="http://schemas.microsoft.com/office/drawing/2014/main" val="2336525049"/>
                    </a:ext>
                  </a:extLst>
                </a:gridCol>
                <a:gridCol w="822960">
                  <a:extLst>
                    <a:ext uri="{9D8B030D-6E8A-4147-A177-3AD203B41FA5}">
                      <a16:colId xmlns:a16="http://schemas.microsoft.com/office/drawing/2014/main" val="606976629"/>
                    </a:ext>
                  </a:extLst>
                </a:gridCol>
                <a:gridCol w="822960">
                  <a:extLst>
                    <a:ext uri="{9D8B030D-6E8A-4147-A177-3AD203B41FA5}">
                      <a16:colId xmlns:a16="http://schemas.microsoft.com/office/drawing/2014/main" val="2553793574"/>
                    </a:ext>
                  </a:extLst>
                </a:gridCol>
                <a:gridCol w="822960">
                  <a:extLst>
                    <a:ext uri="{9D8B030D-6E8A-4147-A177-3AD203B41FA5}">
                      <a16:colId xmlns:a16="http://schemas.microsoft.com/office/drawing/2014/main" val="138789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4528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- 2018-06-11 11:05:33 </a:t>
                      </a:r>
                      <a:r>
                        <a:rPr kumimoji="0" lang="en-US" sz="1000" b="0" i="0" u="none" strike="noStrike" kern="1200" cap="none" spc="0" normalizeH="0" baseline="0" noProof="0">
                          <a:ln>
                            <a:noFill/>
                          </a:ln>
                          <a:solidFill>
                            <a:prstClr val="black"/>
                          </a:solidFill>
                          <a:effectLst/>
                          <a:uLnTx/>
                          <a:uFillTx/>
                          <a:latin typeface="+mn-lt"/>
                          <a:ea typeface="+mn-ea"/>
                          <a:cs typeface="+mn-cs"/>
                        </a:rPr>
                        <a:t> 
 Volvo feiert Midsommar! :)
Mit attraktiven Angeboten und Business Varianten für diverse Modelle.
- Volvo 90er Business Modelle mit bis zu 5.920,– Euro Preisvorteil und bis zu 5.100,- Euro Midsommarbonus
- Volvo V40 und Volvo V40 Cross Country Business mit bis zu 1.340,– Euro Midsommarbonus und Drittelfinanzierung
- Volvo XC60 mit bis zu 3.900,– Euro Midsommarbonus
Weitere Infos:
👉 https://bit.ly/2y44q3i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9618816"/>
                  </a:ext>
                </a:extLst>
              </a:tr>
            </a:tbl>
          </a:graphicData>
        </a:graphic>
      </p:graphicFrame>
      <p:sp>
        <p:nvSpPr>
          <p:cNvPr id="4" name="Text Placeholder 3">
            <a:extLst>
              <a:ext uri="{FF2B5EF4-FFF2-40B4-BE49-F238E27FC236}">
                <a16:creationId xmlns:a16="http://schemas.microsoft.com/office/drawing/2014/main" id="{20CAC5C2-F7EB-457F-B472-5CE7BE81446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74824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2B0C-7D1C-4BDA-9F66-D4BE165417FA}"/>
              </a:ext>
            </a:extLst>
          </p:cNvPr>
          <p:cNvSpPr>
            <a:spLocks noGrp="1"/>
          </p:cNvSpPr>
          <p:nvPr>
            <p:ph type="title"/>
          </p:nvPr>
        </p:nvSpPr>
        <p:spPr/>
        <p:txBody>
          <a:bodyPr/>
          <a:lstStyle/>
          <a:p>
            <a:r>
              <a:rPr lang="de-DE"/>
              <a:t>Eigene Beiträge (Postings) + Reactions | Schirak Automobile - 4 of 4</a:t>
            </a:r>
            <a:endParaRPr lang="en-US"/>
          </a:p>
        </p:txBody>
      </p:sp>
      <p:graphicFrame>
        <p:nvGraphicFramePr>
          <p:cNvPr id="5" name="Table Placeholder 4">
            <a:extLst>
              <a:ext uri="{FF2B5EF4-FFF2-40B4-BE49-F238E27FC236}">
                <a16:creationId xmlns:a16="http://schemas.microsoft.com/office/drawing/2014/main" id="{7F8A8A2B-A972-4DD1-804E-8AB1EDA0E427}"/>
              </a:ext>
            </a:extLst>
          </p:cNvPr>
          <p:cNvGraphicFramePr>
            <a:graphicFrameLocks noGrp="1"/>
          </p:cNvGraphicFramePr>
          <p:nvPr>
            <p:ph type="tbl" sz="quarter" idx="13"/>
            <p:extLst>
              <p:ext uri="{D42A27DB-BD31-4B8C-83A1-F6EECF244321}">
                <p14:modId xmlns:p14="http://schemas.microsoft.com/office/powerpoint/2010/main" val="116087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7319075"/>
                    </a:ext>
                  </a:extLst>
                </a:gridCol>
                <a:gridCol w="822960">
                  <a:extLst>
                    <a:ext uri="{9D8B030D-6E8A-4147-A177-3AD203B41FA5}">
                      <a16:colId xmlns:a16="http://schemas.microsoft.com/office/drawing/2014/main" val="38051429"/>
                    </a:ext>
                  </a:extLst>
                </a:gridCol>
                <a:gridCol w="822960">
                  <a:extLst>
                    <a:ext uri="{9D8B030D-6E8A-4147-A177-3AD203B41FA5}">
                      <a16:colId xmlns:a16="http://schemas.microsoft.com/office/drawing/2014/main" val="2396154831"/>
                    </a:ext>
                  </a:extLst>
                </a:gridCol>
                <a:gridCol w="822960">
                  <a:extLst>
                    <a:ext uri="{9D8B030D-6E8A-4147-A177-3AD203B41FA5}">
                      <a16:colId xmlns:a16="http://schemas.microsoft.com/office/drawing/2014/main" val="959108006"/>
                    </a:ext>
                  </a:extLst>
                </a:gridCol>
                <a:gridCol w="822960">
                  <a:extLst>
                    <a:ext uri="{9D8B030D-6E8A-4147-A177-3AD203B41FA5}">
                      <a16:colId xmlns:a16="http://schemas.microsoft.com/office/drawing/2014/main" val="169654420"/>
                    </a:ext>
                  </a:extLst>
                </a:gridCol>
                <a:gridCol w="822960">
                  <a:extLst>
                    <a:ext uri="{9D8B030D-6E8A-4147-A177-3AD203B41FA5}">
                      <a16:colId xmlns:a16="http://schemas.microsoft.com/office/drawing/2014/main" val="846488224"/>
                    </a:ext>
                  </a:extLst>
                </a:gridCol>
                <a:gridCol w="822960">
                  <a:extLst>
                    <a:ext uri="{9D8B030D-6E8A-4147-A177-3AD203B41FA5}">
                      <a16:colId xmlns:a16="http://schemas.microsoft.com/office/drawing/2014/main" val="211553460"/>
                    </a:ext>
                  </a:extLst>
                </a:gridCol>
                <a:gridCol w="822960">
                  <a:extLst>
                    <a:ext uri="{9D8B030D-6E8A-4147-A177-3AD203B41FA5}">
                      <a16:colId xmlns:a16="http://schemas.microsoft.com/office/drawing/2014/main" val="67320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984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- 2018-06-05 10:24:56 </a:t>
                      </a:r>
                      <a:r>
                        <a:rPr kumimoji="0" lang="de-DE" sz="1000" b="0" i="0" u="none" strike="noStrike" kern="1200" cap="none" spc="0" normalizeH="0" baseline="0" noProof="0">
                          <a:ln>
                            <a:noFill/>
                          </a:ln>
                          <a:solidFill>
                            <a:prstClr val="black"/>
                          </a:solidFill>
                          <a:effectLst/>
                          <a:uLnTx/>
                          <a:uFillTx/>
                          <a:latin typeface="+mn-lt"/>
                          <a:ea typeface="+mn-ea"/>
                          <a:cs typeface="+mn-cs"/>
                        </a:rPr>
                        <a:t> 
 Verpassen Sie nicht den Woman Drive Day! :)
ein exklusiver Wohlfühltag – so individuell und besonders wie SIE – der Woman Drive Day am 8. Juni 2018. 
Wir beraten Sie rund um Ihr Hyundai Wunschmodell, das Sie auch gerne zu einer Probefahrt ausführen können. Erfahren Sie alle Aktionen im Detail unter woman.at/driveday und sichern Sie sich Ihr persönliches Goodie Bag, welches am Woman Drive Day bei Ihrem Hyundai-Partner für Sie bereitsteht.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8455719"/>
                  </a:ext>
                </a:extLst>
              </a:tr>
            </a:tbl>
          </a:graphicData>
        </a:graphic>
      </p:graphicFrame>
      <p:sp>
        <p:nvSpPr>
          <p:cNvPr id="4" name="Text Placeholder 3">
            <a:extLst>
              <a:ext uri="{FF2B5EF4-FFF2-40B4-BE49-F238E27FC236}">
                <a16:creationId xmlns:a16="http://schemas.microsoft.com/office/drawing/2014/main" id="{399F39D3-715C-438E-B53D-675EC93C1B3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25520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8B67C-D66A-414B-B790-49433B3E7930}"/>
              </a:ext>
            </a:extLst>
          </p:cNvPr>
          <p:cNvSpPr>
            <a:spLocks noGrp="1"/>
          </p:cNvSpPr>
          <p:nvPr>
            <p:ph type="title"/>
          </p:nvPr>
        </p:nvSpPr>
        <p:spPr/>
        <p:txBody>
          <a:bodyPr/>
          <a:lstStyle/>
          <a:p>
            <a:r>
              <a:rPr lang="en-US"/>
              <a:t>Postings/Wochentag | Schirak Automobile</a:t>
            </a:r>
          </a:p>
        </p:txBody>
      </p:sp>
      <p:graphicFrame>
        <p:nvGraphicFramePr>
          <p:cNvPr id="6" name="Chart Placeholder 5">
            <a:extLst>
              <a:ext uri="{FF2B5EF4-FFF2-40B4-BE49-F238E27FC236}">
                <a16:creationId xmlns:a16="http://schemas.microsoft.com/office/drawing/2014/main" id="{FC7B8D21-16A6-422C-AF20-DF01E6D844CC}"/>
              </a:ext>
            </a:extLst>
          </p:cNvPr>
          <p:cNvGraphicFramePr>
            <a:graphicFrameLocks noGrp="1"/>
          </p:cNvGraphicFramePr>
          <p:nvPr>
            <p:ph type="chart" sz="quarter" idx="13"/>
            <p:extLst>
              <p:ext uri="{D42A27DB-BD31-4B8C-83A1-F6EECF244321}">
                <p14:modId xmlns:p14="http://schemas.microsoft.com/office/powerpoint/2010/main" val="2129804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3E6D91-72AE-46C3-A928-40E316B4028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97862C9-6268-49C5-BF7C-822067F11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124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748D7-69D0-4F7B-A708-12D9481BE9A8}"/>
              </a:ext>
            </a:extLst>
          </p:cNvPr>
          <p:cNvSpPr>
            <a:spLocks noGrp="1"/>
          </p:cNvSpPr>
          <p:nvPr>
            <p:ph type="title"/>
          </p:nvPr>
        </p:nvSpPr>
        <p:spPr/>
        <p:txBody>
          <a:bodyPr/>
          <a:lstStyle/>
          <a:p>
            <a:r>
              <a:rPr lang="en-US"/>
              <a:t>Interaktionsrate | Schirak Automobile</a:t>
            </a:r>
          </a:p>
        </p:txBody>
      </p:sp>
      <p:graphicFrame>
        <p:nvGraphicFramePr>
          <p:cNvPr id="6" name="Chart Placeholder 5">
            <a:extLst>
              <a:ext uri="{FF2B5EF4-FFF2-40B4-BE49-F238E27FC236}">
                <a16:creationId xmlns:a16="http://schemas.microsoft.com/office/drawing/2014/main" id="{BCAF9D49-D373-40B7-B133-2F0AA7C44898}"/>
              </a:ext>
            </a:extLst>
          </p:cNvPr>
          <p:cNvGraphicFramePr>
            <a:graphicFrameLocks noGrp="1"/>
          </p:cNvGraphicFramePr>
          <p:nvPr>
            <p:ph type="chart" sz="quarter" idx="13"/>
            <p:extLst>
              <p:ext uri="{D42A27DB-BD31-4B8C-83A1-F6EECF244321}">
                <p14:modId xmlns:p14="http://schemas.microsoft.com/office/powerpoint/2010/main" val="658620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EF1B8F-208D-4DAB-9F80-AA3308CBF43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63134DD-6881-46EA-8D65-ECED60629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5350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528D-C8A2-4D4E-B954-E22E3E2C211A}"/>
              </a:ext>
            </a:extLst>
          </p:cNvPr>
          <p:cNvSpPr>
            <a:spLocks noGrp="1"/>
          </p:cNvSpPr>
          <p:nvPr>
            <p:ph type="title"/>
          </p:nvPr>
        </p:nvSpPr>
        <p:spPr/>
        <p:txBody>
          <a:bodyPr/>
          <a:lstStyle/>
          <a:p>
            <a:r>
              <a:rPr lang="en-US"/>
              <a:t>Postingtypen (Verteilung) | Schirak Automobile</a:t>
            </a:r>
          </a:p>
        </p:txBody>
      </p:sp>
      <p:graphicFrame>
        <p:nvGraphicFramePr>
          <p:cNvPr id="6" name="Chart Placeholder 5">
            <a:extLst>
              <a:ext uri="{FF2B5EF4-FFF2-40B4-BE49-F238E27FC236}">
                <a16:creationId xmlns:a16="http://schemas.microsoft.com/office/drawing/2014/main" id="{9A8087E5-65DA-43E4-A0BA-B4FFEBBE0545}"/>
              </a:ext>
            </a:extLst>
          </p:cNvPr>
          <p:cNvGraphicFramePr>
            <a:graphicFrameLocks noGrp="1"/>
          </p:cNvGraphicFramePr>
          <p:nvPr>
            <p:ph type="chart" sz="quarter" idx="13"/>
            <p:extLst>
              <p:ext uri="{D42A27DB-BD31-4B8C-83A1-F6EECF244321}">
                <p14:modId xmlns:p14="http://schemas.microsoft.com/office/powerpoint/2010/main" val="2690366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2E6E06-5924-43D6-B174-C5BE12C86AF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05D21D9-FF06-4E98-ABF8-F8D5A2BCBF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791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46D3A-2B75-4221-9FE0-D0BFD6DF207E}"/>
              </a:ext>
            </a:extLst>
          </p:cNvPr>
          <p:cNvSpPr>
            <a:spLocks noGrp="1"/>
          </p:cNvSpPr>
          <p:nvPr>
            <p:ph type="title"/>
          </p:nvPr>
        </p:nvSpPr>
        <p:spPr/>
        <p:txBody>
          <a:bodyPr/>
          <a:lstStyle/>
          <a:p>
            <a:r>
              <a:rPr lang="en-US"/>
              <a:t>Interaktionsrate/Postingtyp | Schirak Automobile</a:t>
            </a:r>
          </a:p>
        </p:txBody>
      </p:sp>
      <p:graphicFrame>
        <p:nvGraphicFramePr>
          <p:cNvPr id="6" name="Chart Placeholder 5">
            <a:extLst>
              <a:ext uri="{FF2B5EF4-FFF2-40B4-BE49-F238E27FC236}">
                <a16:creationId xmlns:a16="http://schemas.microsoft.com/office/drawing/2014/main" id="{789C8EB9-1158-4424-8BE5-D4C2FF552211}"/>
              </a:ext>
            </a:extLst>
          </p:cNvPr>
          <p:cNvGraphicFramePr>
            <a:graphicFrameLocks noGrp="1"/>
          </p:cNvGraphicFramePr>
          <p:nvPr>
            <p:ph type="chart" sz="quarter" idx="13"/>
            <p:extLst>
              <p:ext uri="{D42A27DB-BD31-4B8C-83A1-F6EECF244321}">
                <p14:modId xmlns:p14="http://schemas.microsoft.com/office/powerpoint/2010/main" val="4258726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78619-F88F-4430-B703-C42E22EA1E6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932AFC3-D070-4FDA-A2E9-A17C068B5E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0839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16FFF-E88B-4BE2-A5CB-EAEA93FF64A1}"/>
              </a:ext>
            </a:extLst>
          </p:cNvPr>
          <p:cNvSpPr>
            <a:spLocks noGrp="1"/>
          </p:cNvSpPr>
          <p:nvPr>
            <p:ph type="title"/>
          </p:nvPr>
        </p:nvSpPr>
        <p:spPr/>
        <p:txBody>
          <a:bodyPr/>
          <a:lstStyle/>
          <a:p>
            <a:r>
              <a:rPr lang="en-US"/>
              <a:t>Antwortzeit | Schirak Automobile</a:t>
            </a:r>
          </a:p>
        </p:txBody>
      </p:sp>
      <p:graphicFrame>
        <p:nvGraphicFramePr>
          <p:cNvPr id="6" name="Chart Placeholder 5">
            <a:extLst>
              <a:ext uri="{FF2B5EF4-FFF2-40B4-BE49-F238E27FC236}">
                <a16:creationId xmlns:a16="http://schemas.microsoft.com/office/drawing/2014/main" id="{FAC8CE4D-C801-4921-863C-9177B1B9E5BB}"/>
              </a:ext>
            </a:extLst>
          </p:cNvPr>
          <p:cNvGraphicFramePr>
            <a:graphicFrameLocks noGrp="1"/>
          </p:cNvGraphicFramePr>
          <p:nvPr>
            <p:ph type="chart" sz="quarter" idx="13"/>
            <p:extLst>
              <p:ext uri="{D42A27DB-BD31-4B8C-83A1-F6EECF244321}">
                <p14:modId xmlns:p14="http://schemas.microsoft.com/office/powerpoint/2010/main" val="2798326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E51F1-2515-488B-A8B6-8ECAAE3A1F3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5F799ED-2207-4FCA-AAA1-24C2EAB15E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869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E0DC-9A31-40B3-8BE0-AB2F94492AAD}"/>
              </a:ext>
            </a:extLst>
          </p:cNvPr>
          <p:cNvSpPr>
            <a:spLocks noGrp="1"/>
          </p:cNvSpPr>
          <p:nvPr>
            <p:ph type="title"/>
          </p:nvPr>
        </p:nvSpPr>
        <p:spPr/>
        <p:txBody>
          <a:bodyPr/>
          <a:lstStyle/>
          <a:p>
            <a:r>
              <a:rPr lang="en-US"/>
              <a:t>Facebook Check Ins | Schirak Automobile</a:t>
            </a:r>
          </a:p>
        </p:txBody>
      </p:sp>
      <p:graphicFrame>
        <p:nvGraphicFramePr>
          <p:cNvPr id="6" name="Chart Placeholder 5">
            <a:extLst>
              <a:ext uri="{FF2B5EF4-FFF2-40B4-BE49-F238E27FC236}">
                <a16:creationId xmlns:a16="http://schemas.microsoft.com/office/drawing/2014/main" id="{46164F51-3787-4BF3-8092-05FE433FD955}"/>
              </a:ext>
            </a:extLst>
          </p:cNvPr>
          <p:cNvGraphicFramePr>
            <a:graphicFrameLocks noGrp="1"/>
          </p:cNvGraphicFramePr>
          <p:nvPr>
            <p:ph type="chart" sz="quarter" idx="13"/>
            <p:extLst>
              <p:ext uri="{D42A27DB-BD31-4B8C-83A1-F6EECF244321}">
                <p14:modId xmlns:p14="http://schemas.microsoft.com/office/powerpoint/2010/main" val="1024150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94C33-1C69-4B45-AB87-8E0DA84C197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B7D0930-7126-4874-AA2F-029407997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6682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0DFDD-D482-43D8-A4E4-2D2F588D7C24}"/>
              </a:ext>
            </a:extLst>
          </p:cNvPr>
          <p:cNvSpPr>
            <a:spLocks noGrp="1"/>
          </p:cNvSpPr>
          <p:nvPr>
            <p:ph type="title"/>
          </p:nvPr>
        </p:nvSpPr>
        <p:spPr/>
        <p:txBody>
          <a:bodyPr/>
          <a:lstStyle/>
          <a:p>
            <a:r>
              <a:rPr lang="en-US"/>
              <a:t>Fan Demographie | Schirak Automobile</a:t>
            </a:r>
          </a:p>
        </p:txBody>
      </p:sp>
      <p:graphicFrame>
        <p:nvGraphicFramePr>
          <p:cNvPr id="6" name="Chart Placeholder 5">
            <a:extLst>
              <a:ext uri="{FF2B5EF4-FFF2-40B4-BE49-F238E27FC236}">
                <a16:creationId xmlns:a16="http://schemas.microsoft.com/office/drawing/2014/main" id="{062996B8-DD40-416E-B144-AB2DCFB9B839}"/>
              </a:ext>
            </a:extLst>
          </p:cNvPr>
          <p:cNvGraphicFramePr>
            <a:graphicFrameLocks noGrp="1"/>
          </p:cNvGraphicFramePr>
          <p:nvPr>
            <p:ph type="chart" sz="quarter" idx="13"/>
            <p:extLst>
              <p:ext uri="{D42A27DB-BD31-4B8C-83A1-F6EECF244321}">
                <p14:modId xmlns:p14="http://schemas.microsoft.com/office/powerpoint/2010/main" val="3768532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8D652-93FC-42B1-8D20-EB1AA54CF26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AC79FC3-BD96-4496-993F-651429A4A7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113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0E6B-3997-4702-9E9E-BEE15F3297F6}"/>
              </a:ext>
            </a:extLst>
          </p:cNvPr>
          <p:cNvSpPr>
            <a:spLocks noGrp="1"/>
          </p:cNvSpPr>
          <p:nvPr>
            <p:ph type="title"/>
          </p:nvPr>
        </p:nvSpPr>
        <p:spPr/>
        <p:txBody>
          <a:bodyPr/>
          <a:lstStyle/>
          <a:p>
            <a:r>
              <a:rPr lang="en-US"/>
              <a:t>Impressionen | Schirak Automobile</a:t>
            </a:r>
          </a:p>
        </p:txBody>
      </p:sp>
      <p:graphicFrame>
        <p:nvGraphicFramePr>
          <p:cNvPr id="6" name="Chart Placeholder 5">
            <a:extLst>
              <a:ext uri="{FF2B5EF4-FFF2-40B4-BE49-F238E27FC236}">
                <a16:creationId xmlns:a16="http://schemas.microsoft.com/office/drawing/2014/main" id="{9C3DED9C-A392-4587-9230-FE7F339C4983}"/>
              </a:ext>
            </a:extLst>
          </p:cNvPr>
          <p:cNvGraphicFramePr>
            <a:graphicFrameLocks noGrp="1"/>
          </p:cNvGraphicFramePr>
          <p:nvPr>
            <p:ph type="chart" sz="quarter" idx="13"/>
            <p:extLst>
              <p:ext uri="{D42A27DB-BD31-4B8C-83A1-F6EECF244321}">
                <p14:modId xmlns:p14="http://schemas.microsoft.com/office/powerpoint/2010/main" val="3247475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3B5A1-C240-4EC3-B3FE-86BDD9EF79B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08CEF1F-796C-41AD-8506-08421B1F2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1180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4C930-EC35-4AEA-A09E-A8DA1A3653CF}"/>
              </a:ext>
            </a:extLst>
          </p:cNvPr>
          <p:cNvSpPr>
            <a:spLocks noGrp="1"/>
          </p:cNvSpPr>
          <p:nvPr>
            <p:ph type="title"/>
          </p:nvPr>
        </p:nvSpPr>
        <p:spPr/>
        <p:txBody>
          <a:bodyPr/>
          <a:lstStyle/>
          <a:p>
            <a:r>
              <a:rPr lang="en-US"/>
              <a:t>Reichweite | Schirak Automobile</a:t>
            </a:r>
          </a:p>
        </p:txBody>
      </p:sp>
      <p:graphicFrame>
        <p:nvGraphicFramePr>
          <p:cNvPr id="6" name="Chart Placeholder 5">
            <a:extLst>
              <a:ext uri="{FF2B5EF4-FFF2-40B4-BE49-F238E27FC236}">
                <a16:creationId xmlns:a16="http://schemas.microsoft.com/office/drawing/2014/main" id="{6890913D-71C6-4BC9-BB83-FC59BE386526}"/>
              </a:ext>
            </a:extLst>
          </p:cNvPr>
          <p:cNvGraphicFramePr>
            <a:graphicFrameLocks noGrp="1"/>
          </p:cNvGraphicFramePr>
          <p:nvPr>
            <p:ph type="chart" sz="quarter" idx="13"/>
            <p:extLst>
              <p:ext uri="{D42A27DB-BD31-4B8C-83A1-F6EECF244321}">
                <p14:modId xmlns:p14="http://schemas.microsoft.com/office/powerpoint/2010/main" val="1307533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7E4702-19CB-4498-B399-0B0C3F821A9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EA57DF3-8D49-4401-AAC1-92DB2012B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9589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3A06-B920-4B12-A962-C49833C66E7F}"/>
              </a:ext>
            </a:extLst>
          </p:cNvPr>
          <p:cNvSpPr>
            <a:spLocks noGrp="1"/>
          </p:cNvSpPr>
          <p:nvPr>
            <p:ph type="title"/>
          </p:nvPr>
        </p:nvSpPr>
        <p:spPr/>
        <p:txBody>
          <a:bodyPr/>
          <a:lstStyle/>
          <a:p>
            <a:r>
              <a:rPr lang="en-US"/>
              <a:t>Engagierte User | Schirak Automobile</a:t>
            </a:r>
          </a:p>
        </p:txBody>
      </p:sp>
      <p:graphicFrame>
        <p:nvGraphicFramePr>
          <p:cNvPr id="6" name="Chart Placeholder 5">
            <a:extLst>
              <a:ext uri="{FF2B5EF4-FFF2-40B4-BE49-F238E27FC236}">
                <a16:creationId xmlns:a16="http://schemas.microsoft.com/office/drawing/2014/main" id="{A98EFD34-2BEA-4CC3-9B60-37C772703FBA}"/>
              </a:ext>
            </a:extLst>
          </p:cNvPr>
          <p:cNvGraphicFramePr>
            <a:graphicFrameLocks noGrp="1"/>
          </p:cNvGraphicFramePr>
          <p:nvPr>
            <p:ph type="chart" sz="quarter" idx="13"/>
            <p:extLst>
              <p:ext uri="{D42A27DB-BD31-4B8C-83A1-F6EECF244321}">
                <p14:modId xmlns:p14="http://schemas.microsoft.com/office/powerpoint/2010/main" val="425819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976D54-DFD8-4C0B-B2AE-72D128E517F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D24D2B3-4D61-4134-95F6-F7FA8D5EB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119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24358-B08B-474F-8A00-B0F0E878B7EF}"/>
              </a:ext>
            </a:extLst>
          </p:cNvPr>
          <p:cNvSpPr>
            <a:spLocks noGrp="1"/>
          </p:cNvSpPr>
          <p:nvPr>
            <p:ph type="title"/>
          </p:nvPr>
        </p:nvSpPr>
        <p:spPr/>
        <p:txBody>
          <a:bodyPr/>
          <a:lstStyle/>
          <a:p>
            <a:r>
              <a:rPr lang="en-US"/>
              <a:t>Page Views | Schirak Automobile</a:t>
            </a:r>
          </a:p>
        </p:txBody>
      </p:sp>
      <p:graphicFrame>
        <p:nvGraphicFramePr>
          <p:cNvPr id="6" name="Chart Placeholder 5">
            <a:extLst>
              <a:ext uri="{FF2B5EF4-FFF2-40B4-BE49-F238E27FC236}">
                <a16:creationId xmlns:a16="http://schemas.microsoft.com/office/drawing/2014/main" id="{6A823768-65F4-4359-9372-F4D7AC0E934A}"/>
              </a:ext>
            </a:extLst>
          </p:cNvPr>
          <p:cNvGraphicFramePr>
            <a:graphicFrameLocks noGrp="1"/>
          </p:cNvGraphicFramePr>
          <p:nvPr>
            <p:ph type="chart" sz="quarter" idx="13"/>
            <p:extLst>
              <p:ext uri="{D42A27DB-BD31-4B8C-83A1-F6EECF244321}">
                <p14:modId xmlns:p14="http://schemas.microsoft.com/office/powerpoint/2010/main" val="2779298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318E00-CF5A-4F4F-B573-1BCFC1A7F69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7BEC6E6-F3E0-4BFC-83C8-1E445B449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9912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2D131-1511-4248-8111-7BD401920320}"/>
              </a:ext>
            </a:extLst>
          </p:cNvPr>
          <p:cNvSpPr>
            <a:spLocks noGrp="1"/>
          </p:cNvSpPr>
          <p:nvPr>
            <p:ph type="title"/>
          </p:nvPr>
        </p:nvSpPr>
        <p:spPr/>
        <p:txBody>
          <a:bodyPr/>
          <a:lstStyle/>
          <a:p>
            <a:r>
              <a:rPr lang="de-DE"/>
              <a:t>Direktnachrichten von Usern | Schirak Automobile</a:t>
            </a:r>
            <a:endParaRPr lang="en-US"/>
          </a:p>
        </p:txBody>
      </p:sp>
      <p:graphicFrame>
        <p:nvGraphicFramePr>
          <p:cNvPr id="5" name="Table Placeholder 4">
            <a:extLst>
              <a:ext uri="{FF2B5EF4-FFF2-40B4-BE49-F238E27FC236}">
                <a16:creationId xmlns:a16="http://schemas.microsoft.com/office/drawing/2014/main" id="{AFE4C097-1A87-4F6A-B90C-59C5F8A174E8}"/>
              </a:ext>
            </a:extLst>
          </p:cNvPr>
          <p:cNvGraphicFramePr>
            <a:graphicFrameLocks noGrp="1"/>
          </p:cNvGraphicFramePr>
          <p:nvPr>
            <p:ph type="tbl" sz="quarter" idx="13"/>
            <p:extLst>
              <p:ext uri="{D42A27DB-BD31-4B8C-83A1-F6EECF244321}">
                <p14:modId xmlns:p14="http://schemas.microsoft.com/office/powerpoint/2010/main" val="370159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2935724"/>
                    </a:ext>
                  </a:extLst>
                </a:gridCol>
                <a:gridCol w="2057400">
                  <a:extLst>
                    <a:ext uri="{9D8B030D-6E8A-4147-A177-3AD203B41FA5}">
                      <a16:colId xmlns:a16="http://schemas.microsoft.com/office/drawing/2014/main" val="3500839205"/>
                    </a:ext>
                  </a:extLst>
                </a:gridCol>
                <a:gridCol w="822960">
                  <a:extLst>
                    <a:ext uri="{9D8B030D-6E8A-4147-A177-3AD203B41FA5}">
                      <a16:colId xmlns:a16="http://schemas.microsoft.com/office/drawing/2014/main" val="3870693324"/>
                    </a:ext>
                  </a:extLst>
                </a:gridCol>
                <a:gridCol w="1234440">
                  <a:extLst>
                    <a:ext uri="{9D8B030D-6E8A-4147-A177-3AD203B41FA5}">
                      <a16:colId xmlns:a16="http://schemas.microsoft.com/office/drawing/2014/main" val="1379854222"/>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4115281765"/>
                  </a:ext>
                </a:extLst>
              </a:tr>
              <a:tr h="370840">
                <a:tc>
                  <a:txBody>
                    <a:bodyPr/>
                    <a:lstStyle/>
                    <a:p>
                      <a:r>
                        <a:rPr lang="en-US" sz="1000" b="1"/>
                        <a:t> Schirak Automobile </a:t>
                      </a:r>
                      <a:r>
                        <a:rPr lang="en-US" sz="1000"/>
                        <a:t> got a message by </a:t>
                      </a:r>
                      <a:r>
                        <a:rPr lang="en-US" sz="1000" b="1"/>
                        <a:t> Thomas Punz - 2018-06-19 07:49:50 .</a:t>
                      </a:r>
                      <a:r>
                        <a:rPr lang="en-US" sz="1000"/>
                        <a:t>
 {message}</a:t>
                      </a:r>
                    </a:p>
                  </a:txBody>
                  <a:tcPr/>
                </a:tc>
                <a:tc>
                  <a:txBody>
                    <a:bodyPr/>
                    <a:lstStyle/>
                    <a:p>
                      <a:r>
                        <a:rPr lang="de-DE" sz="1000"/>
                        <a:t>Lieber Herr Punz,
obwohl wir unser ganzen Gelände abgesucht haben, konnte wir Ihre Uhr leider nicht finden. 
Wir hoffen Sie haben diese bereits auffinden können und wünschen ansonsten noch viel Glück bei der Suche. 
Liebe Grüße 
Schirak Automobile</a:t>
                      </a:r>
                      <a:endParaRPr lang="en-US" sz="1000"/>
                    </a:p>
                  </a:txBody>
                  <a:tcPr/>
                </a:tc>
                <a:tc>
                  <a:txBody>
                    <a:bodyPr/>
                    <a:lstStyle/>
                    <a:p>
                      <a:r>
                        <a:rPr lang="en-US" sz="1000"/>
                        <a:t>3</a:t>
                      </a:r>
                    </a:p>
                  </a:txBody>
                  <a:tcPr/>
                </a:tc>
                <a:tc>
                  <a:txBody>
                    <a:bodyPr/>
                    <a:lstStyle/>
                    <a:p>
                      <a:r>
                        <a:rPr lang="en-US" sz="1000"/>
                        <a:t>06/20/2018 10:49:49</a:t>
                      </a:r>
                    </a:p>
                  </a:txBody>
                  <a:tcPr/>
                </a:tc>
                <a:extLst>
                  <a:ext uri="{0D108BD9-81ED-4DB2-BD59-A6C34878D82A}">
                    <a16:rowId xmlns:a16="http://schemas.microsoft.com/office/drawing/2014/main" val="504384154"/>
                  </a:ext>
                </a:extLst>
              </a:tr>
            </a:tbl>
          </a:graphicData>
        </a:graphic>
      </p:graphicFrame>
      <p:sp>
        <p:nvSpPr>
          <p:cNvPr id="4" name="Text Placeholder 3">
            <a:extLst>
              <a:ext uri="{FF2B5EF4-FFF2-40B4-BE49-F238E27FC236}">
                <a16:creationId xmlns:a16="http://schemas.microsoft.com/office/drawing/2014/main" id="{1E026A02-70B6-4217-AB6D-65BF92CE14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4336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9A506-157B-49B0-BA25-F736C5DF260C}"/>
              </a:ext>
            </a:extLst>
          </p:cNvPr>
          <p:cNvSpPr>
            <a:spLocks noGrp="1"/>
          </p:cNvSpPr>
          <p:nvPr>
            <p:ph type="title"/>
          </p:nvPr>
        </p:nvSpPr>
        <p:spPr/>
        <p:txBody>
          <a:bodyPr/>
          <a:lstStyle/>
          <a:p>
            <a:r>
              <a:rPr lang="en-US"/>
              <a:t>Page Fans Online | Schirak Automobile</a:t>
            </a:r>
          </a:p>
        </p:txBody>
      </p:sp>
      <p:graphicFrame>
        <p:nvGraphicFramePr>
          <p:cNvPr id="6" name="Chart Placeholder 5">
            <a:extLst>
              <a:ext uri="{FF2B5EF4-FFF2-40B4-BE49-F238E27FC236}">
                <a16:creationId xmlns:a16="http://schemas.microsoft.com/office/drawing/2014/main" id="{122040D9-8EAE-4247-B0F5-9AA0900E40EF}"/>
              </a:ext>
            </a:extLst>
          </p:cNvPr>
          <p:cNvGraphicFramePr>
            <a:graphicFrameLocks noGrp="1"/>
          </p:cNvGraphicFramePr>
          <p:nvPr>
            <p:ph type="chart" sz="quarter" idx="13"/>
            <p:extLst>
              <p:ext uri="{D42A27DB-BD31-4B8C-83A1-F6EECF244321}">
                <p14:modId xmlns:p14="http://schemas.microsoft.com/office/powerpoint/2010/main" val="3243118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A67DB5-0D7D-4330-ABDB-95A3750DBC4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F4A8C6A-E3A6-4BD9-A2CB-1BC8E0D07D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044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C3886-8407-45E2-A79F-CA794CD2FA35}"/>
              </a:ext>
            </a:extLst>
          </p:cNvPr>
          <p:cNvSpPr>
            <a:spLocks noGrp="1"/>
          </p:cNvSpPr>
          <p:nvPr>
            <p:ph type="title"/>
          </p:nvPr>
        </p:nvSpPr>
        <p:spPr/>
        <p:txBody>
          <a:bodyPr/>
          <a:lstStyle/>
          <a:p>
            <a:r>
              <a:rPr lang="en-US"/>
              <a:t>FB Insights - Daily Impressions | Schirak Automobile - 1 of 3</a:t>
            </a:r>
          </a:p>
        </p:txBody>
      </p:sp>
      <p:graphicFrame>
        <p:nvGraphicFramePr>
          <p:cNvPr id="5" name="Table Placeholder 4">
            <a:extLst>
              <a:ext uri="{FF2B5EF4-FFF2-40B4-BE49-F238E27FC236}">
                <a16:creationId xmlns:a16="http://schemas.microsoft.com/office/drawing/2014/main" id="{EC6C5C23-C6E7-4209-B9EE-4E17BA162953}"/>
              </a:ext>
            </a:extLst>
          </p:cNvPr>
          <p:cNvGraphicFramePr>
            <a:graphicFrameLocks noGrp="1"/>
          </p:cNvGraphicFramePr>
          <p:nvPr>
            <p:ph type="tbl" sz="quarter" idx="13"/>
            <p:extLst>
              <p:ext uri="{D42A27DB-BD31-4B8C-83A1-F6EECF244321}">
                <p14:modId xmlns:p14="http://schemas.microsoft.com/office/powerpoint/2010/main" val="256728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6328430"/>
                    </a:ext>
                  </a:extLst>
                </a:gridCol>
                <a:gridCol w="2468880">
                  <a:extLst>
                    <a:ext uri="{9D8B030D-6E8A-4147-A177-3AD203B41FA5}">
                      <a16:colId xmlns:a16="http://schemas.microsoft.com/office/drawing/2014/main" val="3627938992"/>
                    </a:ext>
                  </a:extLst>
                </a:gridCol>
                <a:gridCol w="2468880">
                  <a:extLst>
                    <a:ext uri="{9D8B030D-6E8A-4147-A177-3AD203B41FA5}">
                      <a16:colId xmlns:a16="http://schemas.microsoft.com/office/drawing/2014/main" val="2336095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7831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12998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78445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476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74358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extLst>
                  <a:ext uri="{0D108BD9-81ED-4DB2-BD59-A6C34878D82A}">
                    <a16:rowId xmlns:a16="http://schemas.microsoft.com/office/drawing/2014/main" val="3389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extLst>
                  <a:ext uri="{0D108BD9-81ED-4DB2-BD59-A6C34878D82A}">
                    <a16:rowId xmlns:a16="http://schemas.microsoft.com/office/drawing/2014/main" val="20421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extLst>
                  <a:ext uri="{0D108BD9-81ED-4DB2-BD59-A6C34878D82A}">
                    <a16:rowId xmlns:a16="http://schemas.microsoft.com/office/drawing/2014/main" val="15705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303649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16814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a:t>
                      </a:r>
                    </a:p>
                  </a:txBody>
                  <a:tcPr/>
                </a:tc>
                <a:extLst>
                  <a:ext uri="{0D108BD9-81ED-4DB2-BD59-A6C34878D82A}">
                    <a16:rowId xmlns:a16="http://schemas.microsoft.com/office/drawing/2014/main" val="3821521383"/>
                  </a:ext>
                </a:extLst>
              </a:tr>
            </a:tbl>
          </a:graphicData>
        </a:graphic>
      </p:graphicFrame>
      <p:sp>
        <p:nvSpPr>
          <p:cNvPr id="4" name="Text Placeholder 3">
            <a:extLst>
              <a:ext uri="{FF2B5EF4-FFF2-40B4-BE49-F238E27FC236}">
                <a16:creationId xmlns:a16="http://schemas.microsoft.com/office/drawing/2014/main" id="{8098FA08-D627-48C2-92B6-B08C7636BB9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50965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E625D-67D8-46B6-AAF0-8E7FA95608E4}"/>
              </a:ext>
            </a:extLst>
          </p:cNvPr>
          <p:cNvSpPr>
            <a:spLocks noGrp="1"/>
          </p:cNvSpPr>
          <p:nvPr>
            <p:ph type="title"/>
          </p:nvPr>
        </p:nvSpPr>
        <p:spPr/>
        <p:txBody>
          <a:bodyPr/>
          <a:lstStyle/>
          <a:p>
            <a:r>
              <a:rPr lang="en-US"/>
              <a:t>FB Insights - Daily Impressions | Schirak Automobile - 2 of 3</a:t>
            </a:r>
          </a:p>
        </p:txBody>
      </p:sp>
      <p:graphicFrame>
        <p:nvGraphicFramePr>
          <p:cNvPr id="5" name="Table Placeholder 4">
            <a:extLst>
              <a:ext uri="{FF2B5EF4-FFF2-40B4-BE49-F238E27FC236}">
                <a16:creationId xmlns:a16="http://schemas.microsoft.com/office/drawing/2014/main" id="{C2F45489-B8AA-4B3C-8B4F-4AD1D7D8ADAE}"/>
              </a:ext>
            </a:extLst>
          </p:cNvPr>
          <p:cNvGraphicFramePr>
            <a:graphicFrameLocks noGrp="1"/>
          </p:cNvGraphicFramePr>
          <p:nvPr>
            <p:ph type="tbl" sz="quarter" idx="13"/>
            <p:extLst>
              <p:ext uri="{D42A27DB-BD31-4B8C-83A1-F6EECF244321}">
                <p14:modId xmlns:p14="http://schemas.microsoft.com/office/powerpoint/2010/main" val="805073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2197374"/>
                    </a:ext>
                  </a:extLst>
                </a:gridCol>
                <a:gridCol w="2468880">
                  <a:extLst>
                    <a:ext uri="{9D8B030D-6E8A-4147-A177-3AD203B41FA5}">
                      <a16:colId xmlns:a16="http://schemas.microsoft.com/office/drawing/2014/main" val="2164091103"/>
                    </a:ext>
                  </a:extLst>
                </a:gridCol>
                <a:gridCol w="2468880">
                  <a:extLst>
                    <a:ext uri="{9D8B030D-6E8A-4147-A177-3AD203B41FA5}">
                      <a16:colId xmlns:a16="http://schemas.microsoft.com/office/drawing/2014/main" val="1825312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9029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a:t>
                      </a:r>
                    </a:p>
                  </a:txBody>
                  <a:tcPr/>
                </a:tc>
                <a:extLst>
                  <a:ext uri="{0D108BD9-81ED-4DB2-BD59-A6C34878D82A}">
                    <a16:rowId xmlns:a16="http://schemas.microsoft.com/office/drawing/2014/main" val="1838946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extLst>
                  <a:ext uri="{0D108BD9-81ED-4DB2-BD59-A6C34878D82A}">
                    <a16:rowId xmlns:a16="http://schemas.microsoft.com/office/drawing/2014/main" val="361696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3930</a:t>
                      </a:r>
                    </a:p>
                  </a:txBody>
                  <a:tcPr/>
                </a:tc>
                <a:extLst>
                  <a:ext uri="{0D108BD9-81ED-4DB2-BD59-A6C34878D82A}">
                    <a16:rowId xmlns:a16="http://schemas.microsoft.com/office/drawing/2014/main" val="12905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extLst>
                  <a:ext uri="{0D108BD9-81ED-4DB2-BD59-A6C34878D82A}">
                    <a16:rowId xmlns:a16="http://schemas.microsoft.com/office/drawing/2014/main" val="297070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extLst>
                  <a:ext uri="{0D108BD9-81ED-4DB2-BD59-A6C34878D82A}">
                    <a16:rowId xmlns:a16="http://schemas.microsoft.com/office/drawing/2014/main" val="193547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a:t>
                      </a:r>
                    </a:p>
                  </a:txBody>
                  <a:tcPr/>
                </a:tc>
                <a:extLst>
                  <a:ext uri="{0D108BD9-81ED-4DB2-BD59-A6C34878D82A}">
                    <a16:rowId xmlns:a16="http://schemas.microsoft.com/office/drawing/2014/main" val="224806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4807</a:t>
                      </a:r>
                    </a:p>
                  </a:txBody>
                  <a:tcPr/>
                </a:tc>
                <a:extLst>
                  <a:ext uri="{0D108BD9-81ED-4DB2-BD59-A6C34878D82A}">
                    <a16:rowId xmlns:a16="http://schemas.microsoft.com/office/drawing/2014/main" val="196263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a:t>
                      </a:r>
                    </a:p>
                  </a:txBody>
                  <a:tcPr/>
                </a:tc>
                <a:extLst>
                  <a:ext uri="{0D108BD9-81ED-4DB2-BD59-A6C34878D82A}">
                    <a16:rowId xmlns:a16="http://schemas.microsoft.com/office/drawing/2014/main" val="87610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5343</a:t>
                      </a:r>
                    </a:p>
                  </a:txBody>
                  <a:tcPr/>
                </a:tc>
                <a:extLst>
                  <a:ext uri="{0D108BD9-81ED-4DB2-BD59-A6C34878D82A}">
                    <a16:rowId xmlns:a16="http://schemas.microsoft.com/office/drawing/2014/main" val="89560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a:t>
                      </a:r>
                    </a:p>
                  </a:txBody>
                  <a:tcPr/>
                </a:tc>
                <a:extLst>
                  <a:ext uri="{0D108BD9-81ED-4DB2-BD59-A6C34878D82A}">
                    <a16:rowId xmlns:a16="http://schemas.microsoft.com/office/drawing/2014/main" val="2167415682"/>
                  </a:ext>
                </a:extLst>
              </a:tr>
            </a:tbl>
          </a:graphicData>
        </a:graphic>
      </p:graphicFrame>
      <p:sp>
        <p:nvSpPr>
          <p:cNvPr id="4" name="Text Placeholder 3">
            <a:extLst>
              <a:ext uri="{FF2B5EF4-FFF2-40B4-BE49-F238E27FC236}">
                <a16:creationId xmlns:a16="http://schemas.microsoft.com/office/drawing/2014/main" id="{45A38E8E-6470-4C12-BF94-41EC63DB9FB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56898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DC4B-8B36-46A0-9745-C68024C77175}"/>
              </a:ext>
            </a:extLst>
          </p:cNvPr>
          <p:cNvSpPr>
            <a:spLocks noGrp="1"/>
          </p:cNvSpPr>
          <p:nvPr>
            <p:ph type="title"/>
          </p:nvPr>
        </p:nvSpPr>
        <p:spPr/>
        <p:txBody>
          <a:bodyPr/>
          <a:lstStyle/>
          <a:p>
            <a:r>
              <a:rPr lang="en-US"/>
              <a:t>FB Insights - Daily Impressions | Schirak Automobile - 3 of 3</a:t>
            </a:r>
          </a:p>
        </p:txBody>
      </p:sp>
      <p:graphicFrame>
        <p:nvGraphicFramePr>
          <p:cNvPr id="5" name="Table Placeholder 4">
            <a:extLst>
              <a:ext uri="{FF2B5EF4-FFF2-40B4-BE49-F238E27FC236}">
                <a16:creationId xmlns:a16="http://schemas.microsoft.com/office/drawing/2014/main" id="{59CF9AEA-D432-44D5-8F7F-63182640E5A9}"/>
              </a:ext>
            </a:extLst>
          </p:cNvPr>
          <p:cNvGraphicFramePr>
            <a:graphicFrameLocks noGrp="1"/>
          </p:cNvGraphicFramePr>
          <p:nvPr>
            <p:ph type="tbl" sz="quarter" idx="13"/>
            <p:extLst>
              <p:ext uri="{D42A27DB-BD31-4B8C-83A1-F6EECF244321}">
                <p14:modId xmlns:p14="http://schemas.microsoft.com/office/powerpoint/2010/main" val="245211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7061114"/>
                    </a:ext>
                  </a:extLst>
                </a:gridCol>
                <a:gridCol w="2468880">
                  <a:extLst>
                    <a:ext uri="{9D8B030D-6E8A-4147-A177-3AD203B41FA5}">
                      <a16:colId xmlns:a16="http://schemas.microsoft.com/office/drawing/2014/main" val="3925554811"/>
                    </a:ext>
                  </a:extLst>
                </a:gridCol>
                <a:gridCol w="2468880">
                  <a:extLst>
                    <a:ext uri="{9D8B030D-6E8A-4147-A177-3AD203B41FA5}">
                      <a16:colId xmlns:a16="http://schemas.microsoft.com/office/drawing/2014/main" val="130107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9046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4730</a:t>
                      </a:r>
                    </a:p>
                  </a:txBody>
                  <a:tcPr/>
                </a:tc>
                <a:extLst>
                  <a:ext uri="{0D108BD9-81ED-4DB2-BD59-A6C34878D82A}">
                    <a16:rowId xmlns:a16="http://schemas.microsoft.com/office/drawing/2014/main" val="352430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5374</a:t>
                      </a:r>
                    </a:p>
                  </a:txBody>
                  <a:tcPr/>
                </a:tc>
                <a:extLst>
                  <a:ext uri="{0D108BD9-81ED-4DB2-BD59-A6C34878D82A}">
                    <a16:rowId xmlns:a16="http://schemas.microsoft.com/office/drawing/2014/main" val="269803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a:t>
                      </a:r>
                    </a:p>
                  </a:txBody>
                  <a:tcPr/>
                </a:tc>
                <a:extLst>
                  <a:ext uri="{0D108BD9-81ED-4DB2-BD59-A6C34878D82A}">
                    <a16:rowId xmlns:a16="http://schemas.microsoft.com/office/drawing/2014/main" val="408255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extLst>
                  <a:ext uri="{0D108BD9-81ED-4DB2-BD59-A6C34878D82A}">
                    <a16:rowId xmlns:a16="http://schemas.microsoft.com/office/drawing/2014/main" val="101980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5311</a:t>
                      </a:r>
                    </a:p>
                  </a:txBody>
                  <a:tcPr/>
                </a:tc>
                <a:extLst>
                  <a:ext uri="{0D108BD9-81ED-4DB2-BD59-A6C34878D82A}">
                    <a16:rowId xmlns:a16="http://schemas.microsoft.com/office/drawing/2014/main" val="3261811426"/>
                  </a:ext>
                </a:extLst>
              </a:tr>
            </a:tbl>
          </a:graphicData>
        </a:graphic>
      </p:graphicFrame>
      <p:sp>
        <p:nvSpPr>
          <p:cNvPr id="4" name="Text Placeholder 3">
            <a:extLst>
              <a:ext uri="{FF2B5EF4-FFF2-40B4-BE49-F238E27FC236}">
                <a16:creationId xmlns:a16="http://schemas.microsoft.com/office/drawing/2014/main" id="{38EFB97F-B00C-4A1C-85C1-91C4FB27BCA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30450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CD3BA-B104-43E9-8210-EED12D269814}"/>
              </a:ext>
            </a:extLst>
          </p:cNvPr>
          <p:cNvSpPr>
            <a:spLocks noGrp="1"/>
          </p:cNvSpPr>
          <p:nvPr>
            <p:ph type="title"/>
          </p:nvPr>
        </p:nvSpPr>
        <p:spPr/>
        <p:txBody>
          <a:bodyPr/>
          <a:lstStyle/>
          <a:p>
            <a:r>
              <a:rPr lang="en-US"/>
              <a:t>FB Insights - Daily Reach | Schirak Automobile - 1 of 3</a:t>
            </a:r>
          </a:p>
        </p:txBody>
      </p:sp>
      <p:graphicFrame>
        <p:nvGraphicFramePr>
          <p:cNvPr id="5" name="Table Placeholder 4">
            <a:extLst>
              <a:ext uri="{FF2B5EF4-FFF2-40B4-BE49-F238E27FC236}">
                <a16:creationId xmlns:a16="http://schemas.microsoft.com/office/drawing/2014/main" id="{A7685F6D-3D81-4C92-8760-E6695E7F57B1}"/>
              </a:ext>
            </a:extLst>
          </p:cNvPr>
          <p:cNvGraphicFramePr>
            <a:graphicFrameLocks noGrp="1"/>
          </p:cNvGraphicFramePr>
          <p:nvPr>
            <p:ph type="tbl" sz="quarter" idx="13"/>
            <p:extLst>
              <p:ext uri="{D42A27DB-BD31-4B8C-83A1-F6EECF244321}">
                <p14:modId xmlns:p14="http://schemas.microsoft.com/office/powerpoint/2010/main" val="389880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8221998"/>
                    </a:ext>
                  </a:extLst>
                </a:gridCol>
                <a:gridCol w="2468880">
                  <a:extLst>
                    <a:ext uri="{9D8B030D-6E8A-4147-A177-3AD203B41FA5}">
                      <a16:colId xmlns:a16="http://schemas.microsoft.com/office/drawing/2014/main" val="654428264"/>
                    </a:ext>
                  </a:extLst>
                </a:gridCol>
                <a:gridCol w="2468880">
                  <a:extLst>
                    <a:ext uri="{9D8B030D-6E8A-4147-A177-3AD203B41FA5}">
                      <a16:colId xmlns:a16="http://schemas.microsoft.com/office/drawing/2014/main" val="1056787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3289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0451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6622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37261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4678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extLst>
                  <a:ext uri="{0D108BD9-81ED-4DB2-BD59-A6C34878D82A}">
                    <a16:rowId xmlns:a16="http://schemas.microsoft.com/office/drawing/2014/main" val="305485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59872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215051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1438984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76923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extLst>
                  <a:ext uri="{0D108BD9-81ED-4DB2-BD59-A6C34878D82A}">
                    <a16:rowId xmlns:a16="http://schemas.microsoft.com/office/drawing/2014/main" val="3438099717"/>
                  </a:ext>
                </a:extLst>
              </a:tr>
            </a:tbl>
          </a:graphicData>
        </a:graphic>
      </p:graphicFrame>
      <p:sp>
        <p:nvSpPr>
          <p:cNvPr id="4" name="Text Placeholder 3">
            <a:extLst>
              <a:ext uri="{FF2B5EF4-FFF2-40B4-BE49-F238E27FC236}">
                <a16:creationId xmlns:a16="http://schemas.microsoft.com/office/drawing/2014/main" id="{9E4B367A-C87A-4C41-91D1-CE0DE398EAB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799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5B156-AD25-4C01-BBB4-65E1E8109520}"/>
              </a:ext>
            </a:extLst>
          </p:cNvPr>
          <p:cNvSpPr>
            <a:spLocks noGrp="1"/>
          </p:cNvSpPr>
          <p:nvPr>
            <p:ph type="title"/>
          </p:nvPr>
        </p:nvSpPr>
        <p:spPr/>
        <p:txBody>
          <a:bodyPr/>
          <a:lstStyle/>
          <a:p>
            <a:r>
              <a:rPr lang="en-US"/>
              <a:t>FB Insights - Daily Reach | Schirak Automobile - 2 of 3</a:t>
            </a:r>
          </a:p>
        </p:txBody>
      </p:sp>
      <p:graphicFrame>
        <p:nvGraphicFramePr>
          <p:cNvPr id="5" name="Table Placeholder 4">
            <a:extLst>
              <a:ext uri="{FF2B5EF4-FFF2-40B4-BE49-F238E27FC236}">
                <a16:creationId xmlns:a16="http://schemas.microsoft.com/office/drawing/2014/main" id="{E8DB9013-086F-4AF1-A2F9-EB5230C3129B}"/>
              </a:ext>
            </a:extLst>
          </p:cNvPr>
          <p:cNvGraphicFramePr>
            <a:graphicFrameLocks noGrp="1"/>
          </p:cNvGraphicFramePr>
          <p:nvPr>
            <p:ph type="tbl" sz="quarter" idx="13"/>
            <p:extLst>
              <p:ext uri="{D42A27DB-BD31-4B8C-83A1-F6EECF244321}">
                <p14:modId xmlns:p14="http://schemas.microsoft.com/office/powerpoint/2010/main" val="2899490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67520304"/>
                    </a:ext>
                  </a:extLst>
                </a:gridCol>
                <a:gridCol w="2468880">
                  <a:extLst>
                    <a:ext uri="{9D8B030D-6E8A-4147-A177-3AD203B41FA5}">
                      <a16:colId xmlns:a16="http://schemas.microsoft.com/office/drawing/2014/main" val="2623297245"/>
                    </a:ext>
                  </a:extLst>
                </a:gridCol>
                <a:gridCol w="2468880">
                  <a:extLst>
                    <a:ext uri="{9D8B030D-6E8A-4147-A177-3AD203B41FA5}">
                      <a16:colId xmlns:a16="http://schemas.microsoft.com/office/drawing/2014/main" val="1156343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1727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extLst>
                  <a:ext uri="{0D108BD9-81ED-4DB2-BD59-A6C34878D82A}">
                    <a16:rowId xmlns:a16="http://schemas.microsoft.com/office/drawing/2014/main" val="126690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extLst>
                  <a:ext uri="{0D108BD9-81ED-4DB2-BD59-A6C34878D82A}">
                    <a16:rowId xmlns:a16="http://schemas.microsoft.com/office/drawing/2014/main" val="182797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extLst>
                  <a:ext uri="{0D108BD9-81ED-4DB2-BD59-A6C34878D82A}">
                    <a16:rowId xmlns:a16="http://schemas.microsoft.com/office/drawing/2014/main" val="231625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extLst>
                  <a:ext uri="{0D108BD9-81ED-4DB2-BD59-A6C34878D82A}">
                    <a16:rowId xmlns:a16="http://schemas.microsoft.com/office/drawing/2014/main" val="160807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extLst>
                  <a:ext uri="{0D108BD9-81ED-4DB2-BD59-A6C34878D82A}">
                    <a16:rowId xmlns:a16="http://schemas.microsoft.com/office/drawing/2014/main" val="214858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extLst>
                  <a:ext uri="{0D108BD9-81ED-4DB2-BD59-A6C34878D82A}">
                    <a16:rowId xmlns:a16="http://schemas.microsoft.com/office/drawing/2014/main" val="138737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extLst>
                  <a:ext uri="{0D108BD9-81ED-4DB2-BD59-A6C34878D82A}">
                    <a16:rowId xmlns:a16="http://schemas.microsoft.com/office/drawing/2014/main" val="294830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extLst>
                  <a:ext uri="{0D108BD9-81ED-4DB2-BD59-A6C34878D82A}">
                    <a16:rowId xmlns:a16="http://schemas.microsoft.com/office/drawing/2014/main" val="367415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extLst>
                  <a:ext uri="{0D108BD9-81ED-4DB2-BD59-A6C34878D82A}">
                    <a16:rowId xmlns:a16="http://schemas.microsoft.com/office/drawing/2014/main" val="383920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extLst>
                  <a:ext uri="{0D108BD9-81ED-4DB2-BD59-A6C34878D82A}">
                    <a16:rowId xmlns:a16="http://schemas.microsoft.com/office/drawing/2014/main" val="2611954277"/>
                  </a:ext>
                </a:extLst>
              </a:tr>
            </a:tbl>
          </a:graphicData>
        </a:graphic>
      </p:graphicFrame>
      <p:sp>
        <p:nvSpPr>
          <p:cNvPr id="4" name="Text Placeholder 3">
            <a:extLst>
              <a:ext uri="{FF2B5EF4-FFF2-40B4-BE49-F238E27FC236}">
                <a16:creationId xmlns:a16="http://schemas.microsoft.com/office/drawing/2014/main" id="{5D999A5C-803C-4F7A-A81E-9CE026779D3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51529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456D-0D22-4D79-9A2E-5CA9C482D5BA}"/>
              </a:ext>
            </a:extLst>
          </p:cNvPr>
          <p:cNvSpPr>
            <a:spLocks noGrp="1"/>
          </p:cNvSpPr>
          <p:nvPr>
            <p:ph type="title"/>
          </p:nvPr>
        </p:nvSpPr>
        <p:spPr/>
        <p:txBody>
          <a:bodyPr/>
          <a:lstStyle/>
          <a:p>
            <a:r>
              <a:rPr lang="en-US"/>
              <a:t>FB Insights - Daily Reach | Schirak Automobile - 3 of 3</a:t>
            </a:r>
          </a:p>
        </p:txBody>
      </p:sp>
      <p:graphicFrame>
        <p:nvGraphicFramePr>
          <p:cNvPr id="5" name="Table Placeholder 4">
            <a:extLst>
              <a:ext uri="{FF2B5EF4-FFF2-40B4-BE49-F238E27FC236}">
                <a16:creationId xmlns:a16="http://schemas.microsoft.com/office/drawing/2014/main" id="{AFDA69B7-D249-4B35-AB1F-02AB925B61E8}"/>
              </a:ext>
            </a:extLst>
          </p:cNvPr>
          <p:cNvGraphicFramePr>
            <a:graphicFrameLocks noGrp="1"/>
          </p:cNvGraphicFramePr>
          <p:nvPr>
            <p:ph type="tbl" sz="quarter" idx="13"/>
            <p:extLst>
              <p:ext uri="{D42A27DB-BD31-4B8C-83A1-F6EECF244321}">
                <p14:modId xmlns:p14="http://schemas.microsoft.com/office/powerpoint/2010/main" val="3401648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4461260"/>
                    </a:ext>
                  </a:extLst>
                </a:gridCol>
                <a:gridCol w="2468880">
                  <a:extLst>
                    <a:ext uri="{9D8B030D-6E8A-4147-A177-3AD203B41FA5}">
                      <a16:colId xmlns:a16="http://schemas.microsoft.com/office/drawing/2014/main" val="2424378547"/>
                    </a:ext>
                  </a:extLst>
                </a:gridCol>
                <a:gridCol w="2468880">
                  <a:extLst>
                    <a:ext uri="{9D8B030D-6E8A-4147-A177-3AD203B41FA5}">
                      <a16:colId xmlns:a16="http://schemas.microsoft.com/office/drawing/2014/main" val="363444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2524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extLst>
                  <a:ext uri="{0D108BD9-81ED-4DB2-BD59-A6C34878D82A}">
                    <a16:rowId xmlns:a16="http://schemas.microsoft.com/office/drawing/2014/main" val="118938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extLst>
                  <a:ext uri="{0D108BD9-81ED-4DB2-BD59-A6C34878D82A}">
                    <a16:rowId xmlns:a16="http://schemas.microsoft.com/office/drawing/2014/main" val="64429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extLst>
                  <a:ext uri="{0D108BD9-81ED-4DB2-BD59-A6C34878D82A}">
                    <a16:rowId xmlns:a16="http://schemas.microsoft.com/office/drawing/2014/main" val="185874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extLst>
                  <a:ext uri="{0D108BD9-81ED-4DB2-BD59-A6C34878D82A}">
                    <a16:rowId xmlns:a16="http://schemas.microsoft.com/office/drawing/2014/main" val="176433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extLst>
                  <a:ext uri="{0D108BD9-81ED-4DB2-BD59-A6C34878D82A}">
                    <a16:rowId xmlns:a16="http://schemas.microsoft.com/office/drawing/2014/main" val="3474127578"/>
                  </a:ext>
                </a:extLst>
              </a:tr>
            </a:tbl>
          </a:graphicData>
        </a:graphic>
      </p:graphicFrame>
      <p:sp>
        <p:nvSpPr>
          <p:cNvPr id="4" name="Text Placeholder 3">
            <a:extLst>
              <a:ext uri="{FF2B5EF4-FFF2-40B4-BE49-F238E27FC236}">
                <a16:creationId xmlns:a16="http://schemas.microsoft.com/office/drawing/2014/main" id="{9D3FE106-12A2-4D3B-A102-CC6A16F9C91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29984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8A3C1-0F80-4A26-A322-D69EE5A8CA16}"/>
              </a:ext>
            </a:extLst>
          </p:cNvPr>
          <p:cNvSpPr>
            <a:spLocks noGrp="1"/>
          </p:cNvSpPr>
          <p:nvPr>
            <p:ph type="title"/>
          </p:nvPr>
        </p:nvSpPr>
        <p:spPr/>
        <p:txBody>
          <a:bodyPr/>
          <a:lstStyle/>
          <a:p>
            <a:r>
              <a:rPr lang="en-US"/>
              <a:t>Facebook Reach | Schirak Automobile</a:t>
            </a:r>
          </a:p>
        </p:txBody>
      </p:sp>
      <p:graphicFrame>
        <p:nvGraphicFramePr>
          <p:cNvPr id="6" name="Chart Placeholder 5">
            <a:extLst>
              <a:ext uri="{FF2B5EF4-FFF2-40B4-BE49-F238E27FC236}">
                <a16:creationId xmlns:a16="http://schemas.microsoft.com/office/drawing/2014/main" id="{51A87EC2-BB9A-419D-86A7-41C7E45234ED}"/>
              </a:ext>
            </a:extLst>
          </p:cNvPr>
          <p:cNvGraphicFramePr>
            <a:graphicFrameLocks noGrp="1"/>
          </p:cNvGraphicFramePr>
          <p:nvPr>
            <p:ph type="chart" sz="quarter" idx="13"/>
            <p:extLst>
              <p:ext uri="{D42A27DB-BD31-4B8C-83A1-F6EECF244321}">
                <p14:modId xmlns:p14="http://schemas.microsoft.com/office/powerpoint/2010/main" val="2997219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79953E-2CDB-4010-B6A0-4044B78AB8E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02765FD-9C76-42BB-8B13-3D649B7BA1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2947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953</Words>
  <Application>Microsoft Office PowerPoint</Application>
  <PresentationFormat>On-screen Show (4:3)</PresentationFormat>
  <Paragraphs>452</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Facebook Page Report</vt:lpstr>
      <vt:lpstr>Wichtigste Werte (KPI's) | Schirak Automobile</vt:lpstr>
      <vt:lpstr>Fans (Übersicht) | Schirak Automobile</vt:lpstr>
      <vt:lpstr>Key Metrics Table w. User Post RR | Schirak Automobile</vt:lpstr>
      <vt:lpstr>Facebook Fans Total | Schirak Automobile</vt:lpstr>
      <vt:lpstr>Fanwachstum | Schirak Automobile</vt:lpstr>
      <vt:lpstr>Verlorene Fans | Schirak Automobile</vt:lpstr>
      <vt:lpstr>Eigene Beiträge (Postings) | Schirak Automobile - 1 of 3</vt:lpstr>
      <vt:lpstr>Eigene Beiträge (Postings) | Schirak Automobile - 2 of 3</vt:lpstr>
      <vt:lpstr>Eigene Beiträge (Postings) | Schirak Automobile - 3 of 3</vt:lpstr>
      <vt:lpstr>Eigene Beiträge (Postings) + Reactions | Schirak Automobile - 1 of 4</vt:lpstr>
      <vt:lpstr>Eigene Beiträge (Postings) + Reactions | Schirak Automobile - 2 of 4</vt:lpstr>
      <vt:lpstr>Eigene Beiträge (Postings) + Reactions | Schirak Automobile - 3 of 4</vt:lpstr>
      <vt:lpstr>Eigene Beiträge (Postings) + Reactions | Schirak Automobile - 4 of 4</vt:lpstr>
      <vt:lpstr>Postings/Wochentag | Schirak Automobile</vt:lpstr>
      <vt:lpstr>Interaktionsrate | Schirak Automobile</vt:lpstr>
      <vt:lpstr>Postingtypen (Verteilung) | Schirak Automobile</vt:lpstr>
      <vt:lpstr>Interaktionsrate/Postingtyp | Schirak Automobile</vt:lpstr>
      <vt:lpstr>Antwortzeit | Schirak Automobile</vt:lpstr>
      <vt:lpstr>Facebook Check Ins | Schirak Automobile</vt:lpstr>
      <vt:lpstr>Fan Demographie | Schirak Automobile</vt:lpstr>
      <vt:lpstr>Impressionen | Schirak Automobile</vt:lpstr>
      <vt:lpstr>Reichweite | Schirak Automobile</vt:lpstr>
      <vt:lpstr>Engagierte User | Schirak Automobile</vt:lpstr>
      <vt:lpstr>Page Views | Schirak Automobile</vt:lpstr>
      <vt:lpstr>Direktnachrichten von Usern | Schirak Automobile</vt:lpstr>
      <vt:lpstr>Page Fans Online | Schirak Automobile</vt:lpstr>
      <vt:lpstr>FB Insights - Daily Impressions | Schirak Automobile - 1 of 3</vt:lpstr>
      <vt:lpstr>FB Insights - Daily Impressions | Schirak Automobile - 2 of 3</vt:lpstr>
      <vt:lpstr>FB Insights - Daily Impressions | Schirak Automobile - 3 of 3</vt:lpstr>
      <vt:lpstr>FB Insights - Daily Reach | Schirak Automobile - 1 of 3</vt:lpstr>
      <vt:lpstr>FB Insights - Daily Reach | Schirak Automobile - 2 of 3</vt:lpstr>
      <vt:lpstr>FB Insights - Daily Reach | Schirak Automobile - 3 of 3</vt:lpstr>
      <vt:lpstr>Facebook Reach | Schirak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2018-07-09T14:06:05Z</dcterms:created>
  <dcterms:modified xsi:type="dcterms:W3CDTF">2018-07-09T14:06:57Z</dcterms:modified>
</cp:coreProperties>
</file>