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9" r:id="rId52"/>
    <p:sldId id="310" r:id="rId53"/>
    <p:sldId id="311" r:id="rId54"/>
    <p:sldId id="313" r:id="rId55"/>
    <p:sldId id="314" r:id="rId56"/>
    <p:sldId id="315" r:id="rId57"/>
    <p:sldId id="316"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1415</c:v>
                </c:pt>
                <c:pt idx="1">
                  <c:v>1415</c:v>
                </c:pt>
                <c:pt idx="2">
                  <c:v>1415</c:v>
                </c:pt>
                <c:pt idx="3">
                  <c:v>1416</c:v>
                </c:pt>
                <c:pt idx="4">
                  <c:v>1419</c:v>
                </c:pt>
                <c:pt idx="5">
                  <c:v>1421</c:v>
                </c:pt>
                <c:pt idx="6">
                  <c:v>1421</c:v>
                </c:pt>
                <c:pt idx="7">
                  <c:v>1421</c:v>
                </c:pt>
                <c:pt idx="8">
                  <c:v>1421</c:v>
                </c:pt>
                <c:pt idx="9">
                  <c:v>1422</c:v>
                </c:pt>
                <c:pt idx="10">
                  <c:v>1423</c:v>
                </c:pt>
                <c:pt idx="11">
                  <c:v>1423</c:v>
                </c:pt>
                <c:pt idx="12">
                  <c:v>1425</c:v>
                </c:pt>
                <c:pt idx="13">
                  <c:v>1427</c:v>
                </c:pt>
                <c:pt idx="14">
                  <c:v>1428</c:v>
                </c:pt>
                <c:pt idx="15">
                  <c:v>1427</c:v>
                </c:pt>
                <c:pt idx="16">
                  <c:v>1427</c:v>
                </c:pt>
                <c:pt idx="17">
                  <c:v>1431</c:v>
                </c:pt>
                <c:pt idx="18">
                  <c:v>1431</c:v>
                </c:pt>
                <c:pt idx="19">
                  <c:v>1432</c:v>
                </c:pt>
                <c:pt idx="20">
                  <c:v>1432</c:v>
                </c:pt>
                <c:pt idx="21">
                  <c:v>1435</c:v>
                </c:pt>
                <c:pt idx="22">
                  <c:v>1436</c:v>
                </c:pt>
                <c:pt idx="23">
                  <c:v>1436</c:v>
                </c:pt>
                <c:pt idx="24">
                  <c:v>1435</c:v>
                </c:pt>
                <c:pt idx="25">
                  <c:v>1444</c:v>
                </c:pt>
                <c:pt idx="26">
                  <c:v>1454</c:v>
                </c:pt>
                <c:pt idx="27">
                  <c:v>1453</c:v>
                </c:pt>
                <c:pt idx="28">
                  <c:v>1454</c:v>
                </c:pt>
                <c:pt idx="29">
                  <c:v>1455</c:v>
                </c:pt>
              </c:numCache>
            </c:numRef>
          </c:val>
          <c:smooth val="0"/>
          <c:extLst>
            <c:ext xmlns:c16="http://schemas.microsoft.com/office/drawing/2014/chart" uri="{C3380CC4-5D6E-409C-BE32-E72D297353CC}">
              <c16:uniqueId val="{00000000-5899-4227-9614-557D7A95D1FB}"/>
            </c:ext>
          </c:extLst>
        </c:ser>
        <c:dLbls>
          <c:showLegendKey val="0"/>
          <c:showVal val="0"/>
          <c:showCatName val="0"/>
          <c:showSerName val="0"/>
          <c:showPercent val="0"/>
          <c:showBubbleSize val="0"/>
        </c:dLbls>
        <c:smooth val="0"/>
        <c:axId val="351979864"/>
        <c:axId val="289032808"/>
      </c:lineChart>
      <c:dateAx>
        <c:axId val="35197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32808"/>
        <c:crosses val="autoZero"/>
        <c:auto val="1"/>
        <c:lblOffset val="100"/>
        <c:baseTimeUnit val="days"/>
      </c:dateAx>
      <c:valAx>
        <c:axId val="28903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7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1</c:v>
                </c:pt>
                <c:pt idx="2">
                  <c:v>0</c:v>
                </c:pt>
                <c:pt idx="3">
                  <c:v>1</c:v>
                </c:pt>
                <c:pt idx="4">
                  <c:v>0</c:v>
                </c:pt>
                <c:pt idx="5">
                  <c:v>5</c:v>
                </c:pt>
                <c:pt idx="6">
                  <c:v>0</c:v>
                </c:pt>
                <c:pt idx="7">
                  <c:v>0</c:v>
                </c:pt>
                <c:pt idx="8">
                  <c:v>0</c:v>
                </c:pt>
                <c:pt idx="9">
                  <c:v>1</c:v>
                </c:pt>
                <c:pt idx="10">
                  <c:v>1</c:v>
                </c:pt>
                <c:pt idx="11">
                  <c:v>0</c:v>
                </c:pt>
                <c:pt idx="12">
                  <c:v>2</c:v>
                </c:pt>
                <c:pt idx="13">
                  <c:v>0</c:v>
                </c:pt>
                <c:pt idx="14">
                  <c:v>3</c:v>
                </c:pt>
                <c:pt idx="15">
                  <c:v>0</c:v>
                </c:pt>
                <c:pt idx="16">
                  <c:v>-1</c:v>
                </c:pt>
                <c:pt idx="17">
                  <c:v>1</c:v>
                </c:pt>
                <c:pt idx="18">
                  <c:v>3</c:v>
                </c:pt>
                <c:pt idx="19">
                  <c:v>1</c:v>
                </c:pt>
                <c:pt idx="20">
                  <c:v>0</c:v>
                </c:pt>
                <c:pt idx="21">
                  <c:v>3</c:v>
                </c:pt>
                <c:pt idx="22">
                  <c:v>1</c:v>
                </c:pt>
                <c:pt idx="23">
                  <c:v>0</c:v>
                </c:pt>
                <c:pt idx="24">
                  <c:v>-1</c:v>
                </c:pt>
                <c:pt idx="25">
                  <c:v>0</c:v>
                </c:pt>
                <c:pt idx="26">
                  <c:v>17</c:v>
                </c:pt>
                <c:pt idx="27">
                  <c:v>2</c:v>
                </c:pt>
                <c:pt idx="28">
                  <c:v>1</c:v>
                </c:pt>
                <c:pt idx="29">
                  <c:v>1</c:v>
                </c:pt>
              </c:numCache>
            </c:numRef>
          </c:val>
          <c:smooth val="0"/>
          <c:extLst>
            <c:ext xmlns:c16="http://schemas.microsoft.com/office/drawing/2014/chart" uri="{C3380CC4-5D6E-409C-BE32-E72D297353CC}">
              <c16:uniqueId val="{00000000-9965-4512-95B3-3A11E19049F9}"/>
            </c:ext>
          </c:extLst>
        </c:ser>
        <c:dLbls>
          <c:showLegendKey val="0"/>
          <c:showVal val="0"/>
          <c:showCatName val="0"/>
          <c:showSerName val="0"/>
          <c:showPercent val="0"/>
          <c:showBubbleSize val="0"/>
        </c:dLbls>
        <c:smooth val="0"/>
        <c:axId val="292355208"/>
        <c:axId val="292358488"/>
      </c:lineChart>
      <c:dateAx>
        <c:axId val="29235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58488"/>
        <c:crosses val="autoZero"/>
        <c:auto val="1"/>
        <c:lblOffset val="100"/>
        <c:baseTimeUnit val="days"/>
      </c:dateAx>
      <c:valAx>
        <c:axId val="29235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5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1</c:v>
                </c:pt>
                <c:pt idx="27">
                  <c:v>2</c:v>
                </c:pt>
                <c:pt idx="28">
                  <c:v>1</c:v>
                </c:pt>
                <c:pt idx="29">
                  <c:v>0</c:v>
                </c:pt>
              </c:numCache>
            </c:numRef>
          </c:val>
          <c:smooth val="0"/>
          <c:extLst>
            <c:ext xmlns:c16="http://schemas.microsoft.com/office/drawing/2014/chart" uri="{C3380CC4-5D6E-409C-BE32-E72D297353CC}">
              <c16:uniqueId val="{00000000-BB4C-4A43-85FE-AFFC27C6E0A0}"/>
            </c:ext>
          </c:extLst>
        </c:ser>
        <c:dLbls>
          <c:showLegendKey val="0"/>
          <c:showVal val="0"/>
          <c:showCatName val="0"/>
          <c:showSerName val="0"/>
          <c:showPercent val="0"/>
          <c:showBubbleSize val="0"/>
        </c:dLbls>
        <c:smooth val="0"/>
        <c:axId val="356147136"/>
        <c:axId val="356140248"/>
      </c:lineChart>
      <c:dateAx>
        <c:axId val="35614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40248"/>
        <c:crosses val="autoZero"/>
        <c:auto val="1"/>
        <c:lblOffset val="100"/>
        <c:baseTimeUnit val="days"/>
      </c:dateAx>
      <c:valAx>
        <c:axId val="35614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4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7</c:v>
                </c:pt>
                <c:pt idx="2">
                  <c:v>6</c:v>
                </c:pt>
                <c:pt idx="3">
                  <c:v>7</c:v>
                </c:pt>
                <c:pt idx="4">
                  <c:v>5</c:v>
                </c:pt>
                <c:pt idx="5">
                  <c:v>3</c:v>
                </c:pt>
                <c:pt idx="6">
                  <c:v>0</c:v>
                </c:pt>
              </c:numCache>
            </c:numRef>
          </c:val>
          <c:extLst>
            <c:ext xmlns:c16="http://schemas.microsoft.com/office/drawing/2014/chart" uri="{C3380CC4-5D6E-409C-BE32-E72D297353CC}">
              <c16:uniqueId val="{00000000-6DED-49CA-AC67-7620DBE810F3}"/>
            </c:ext>
          </c:extLst>
        </c:ser>
        <c:dLbls>
          <c:showLegendKey val="0"/>
          <c:showVal val="0"/>
          <c:showCatName val="0"/>
          <c:showSerName val="0"/>
          <c:showPercent val="0"/>
          <c:showBubbleSize val="0"/>
        </c:dLbls>
        <c:gapWidth val="219"/>
        <c:overlap val="-27"/>
        <c:axId val="462092320"/>
        <c:axId val="462098224"/>
      </c:barChart>
      <c:catAx>
        <c:axId val="46209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98224"/>
        <c:crosses val="autoZero"/>
        <c:auto val="1"/>
        <c:lblAlgn val="ctr"/>
        <c:lblOffset val="100"/>
        <c:noMultiLvlLbl val="0"/>
      </c:catAx>
      <c:valAx>
        <c:axId val="46209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9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0.67137809187278996</c:v>
                </c:pt>
                <c:pt idx="4">
                  <c:v>1.5254237288136001</c:v>
                </c:pt>
                <c:pt idx="5">
                  <c:v>0.88152327221438997</c:v>
                </c:pt>
                <c:pt idx="6">
                  <c:v>1.0555946516538</c:v>
                </c:pt>
                <c:pt idx="7">
                  <c:v>0.70372976776917995</c:v>
                </c:pt>
                <c:pt idx="8">
                  <c:v>0</c:v>
                </c:pt>
                <c:pt idx="9">
                  <c:v>0</c:v>
                </c:pt>
                <c:pt idx="10">
                  <c:v>0</c:v>
                </c:pt>
                <c:pt idx="11">
                  <c:v>0</c:v>
                </c:pt>
                <c:pt idx="12">
                  <c:v>2.5632022471910001</c:v>
                </c:pt>
                <c:pt idx="13">
                  <c:v>0.35087719298246001</c:v>
                </c:pt>
                <c:pt idx="14">
                  <c:v>0.49088359046282998</c:v>
                </c:pt>
                <c:pt idx="15">
                  <c:v>1.0504201680672001</c:v>
                </c:pt>
                <c:pt idx="16">
                  <c:v>0</c:v>
                </c:pt>
                <c:pt idx="17">
                  <c:v>2.3826208829712998</c:v>
                </c:pt>
                <c:pt idx="18">
                  <c:v>0</c:v>
                </c:pt>
                <c:pt idx="19">
                  <c:v>0</c:v>
                </c:pt>
                <c:pt idx="20">
                  <c:v>2.3975791433892</c:v>
                </c:pt>
                <c:pt idx="21">
                  <c:v>0.44196324726681002</c:v>
                </c:pt>
                <c:pt idx="22">
                  <c:v>1.1498257839721</c:v>
                </c:pt>
                <c:pt idx="23">
                  <c:v>0</c:v>
                </c:pt>
                <c:pt idx="24">
                  <c:v>0</c:v>
                </c:pt>
                <c:pt idx="25">
                  <c:v>3.4843205574913001</c:v>
                </c:pt>
                <c:pt idx="26">
                  <c:v>3.4650034650035</c:v>
                </c:pt>
                <c:pt idx="27">
                  <c:v>0.65381968341362995</c:v>
                </c:pt>
                <c:pt idx="28">
                  <c:v>0</c:v>
                </c:pt>
                <c:pt idx="29">
                  <c:v>0</c:v>
                </c:pt>
              </c:numCache>
            </c:numRef>
          </c:val>
          <c:smooth val="0"/>
          <c:extLst>
            <c:ext xmlns:c16="http://schemas.microsoft.com/office/drawing/2014/chart" uri="{C3380CC4-5D6E-409C-BE32-E72D297353CC}">
              <c16:uniqueId val="{00000000-EEE9-494D-8491-32B43E07B5A3}"/>
            </c:ext>
          </c:extLst>
        </c:ser>
        <c:dLbls>
          <c:showLegendKey val="0"/>
          <c:showVal val="0"/>
          <c:showCatName val="0"/>
          <c:showSerName val="0"/>
          <c:showPercent val="0"/>
          <c:showBubbleSize val="0"/>
        </c:dLbls>
        <c:smooth val="0"/>
        <c:axId val="462099208"/>
        <c:axId val="462099536"/>
      </c:lineChart>
      <c:dateAx>
        <c:axId val="46209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99536"/>
        <c:crosses val="autoZero"/>
        <c:auto val="1"/>
        <c:lblOffset val="100"/>
        <c:baseTimeUnit val="days"/>
      </c:dateAx>
      <c:valAx>
        <c:axId val="46209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9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31</c:v>
                </c:pt>
              </c:numCache>
            </c:numRef>
          </c:val>
          <c:extLst>
            <c:ext xmlns:c16="http://schemas.microsoft.com/office/drawing/2014/chart" uri="{C3380CC4-5D6E-409C-BE32-E72D297353CC}">
              <c16:uniqueId val="{00000000-664A-42AC-BD4F-AE4430895C7C}"/>
            </c:ext>
          </c:extLst>
        </c:ser>
        <c:dLbls>
          <c:showLegendKey val="0"/>
          <c:showVal val="0"/>
          <c:showCatName val="0"/>
          <c:showSerName val="0"/>
          <c:showPercent val="0"/>
          <c:showBubbleSize val="0"/>
        </c:dLbls>
        <c:gapWidth val="150"/>
        <c:overlap val="100"/>
        <c:axId val="462110688"/>
        <c:axId val="462111344"/>
      </c:barChart>
      <c:catAx>
        <c:axId val="46211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1344"/>
        <c:crosses val="autoZero"/>
        <c:auto val="1"/>
        <c:lblAlgn val="ctr"/>
        <c:lblOffset val="100"/>
        <c:noMultiLvlLbl val="0"/>
      </c:catAx>
      <c:valAx>
        <c:axId val="462111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1.5438739063186</c:v>
                </c:pt>
              </c:numCache>
            </c:numRef>
          </c:val>
          <c:extLst>
            <c:ext xmlns:c16="http://schemas.microsoft.com/office/drawing/2014/chart" uri="{C3380CC4-5D6E-409C-BE32-E72D297353CC}">
              <c16:uniqueId val="{00000000-EA49-456A-B027-B4A5B87E3CCD}"/>
            </c:ext>
          </c:extLst>
        </c:ser>
        <c:dLbls>
          <c:showLegendKey val="0"/>
          <c:showVal val="0"/>
          <c:showCatName val="0"/>
          <c:showSerName val="0"/>
          <c:showPercent val="0"/>
          <c:showBubbleSize val="0"/>
        </c:dLbls>
        <c:gapWidth val="219"/>
        <c:overlap val="-27"/>
        <c:axId val="462106096"/>
        <c:axId val="462103472"/>
      </c:barChart>
      <c:catAx>
        <c:axId val="46210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03472"/>
        <c:crosses val="autoZero"/>
        <c:auto val="1"/>
        <c:lblAlgn val="ctr"/>
        <c:lblOffset val="100"/>
        <c:noMultiLvlLbl val="0"/>
      </c:catAx>
      <c:valAx>
        <c:axId val="46210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0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449-4043-8650-60E614C8B455}"/>
            </c:ext>
          </c:extLst>
        </c:ser>
        <c:dLbls>
          <c:showLegendKey val="0"/>
          <c:showVal val="0"/>
          <c:showCatName val="0"/>
          <c:showSerName val="0"/>
          <c:showPercent val="0"/>
          <c:showBubbleSize val="0"/>
        </c:dLbls>
        <c:gapWidth val="219"/>
        <c:overlap val="-27"/>
        <c:axId val="462104128"/>
        <c:axId val="462109704"/>
      </c:barChart>
      <c:catAx>
        <c:axId val="46210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09704"/>
        <c:crosses val="autoZero"/>
        <c:auto val="1"/>
        <c:lblAlgn val="ctr"/>
        <c:lblOffset val="100"/>
        <c:noMultiLvlLbl val="0"/>
      </c:catAx>
      <c:valAx>
        <c:axId val="46210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0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277</c:v>
                </c:pt>
                <c:pt idx="1">
                  <c:v>277</c:v>
                </c:pt>
                <c:pt idx="2">
                  <c:v>277</c:v>
                </c:pt>
                <c:pt idx="3">
                  <c:v>277</c:v>
                </c:pt>
                <c:pt idx="4">
                  <c:v>278</c:v>
                </c:pt>
                <c:pt idx="5">
                  <c:v>280</c:v>
                </c:pt>
                <c:pt idx="6">
                  <c:v>281</c:v>
                </c:pt>
                <c:pt idx="7">
                  <c:v>281</c:v>
                </c:pt>
                <c:pt idx="8">
                  <c:v>284</c:v>
                </c:pt>
                <c:pt idx="9">
                  <c:v>284</c:v>
                </c:pt>
                <c:pt idx="10">
                  <c:v>285</c:v>
                </c:pt>
                <c:pt idx="11">
                  <c:v>285</c:v>
                </c:pt>
                <c:pt idx="12">
                  <c:v>286</c:v>
                </c:pt>
                <c:pt idx="13">
                  <c:v>286</c:v>
                </c:pt>
                <c:pt idx="14">
                  <c:v>287</c:v>
                </c:pt>
                <c:pt idx="15">
                  <c:v>289</c:v>
                </c:pt>
                <c:pt idx="16">
                  <c:v>289</c:v>
                </c:pt>
                <c:pt idx="17">
                  <c:v>289</c:v>
                </c:pt>
                <c:pt idx="18">
                  <c:v>289</c:v>
                </c:pt>
                <c:pt idx="19">
                  <c:v>289</c:v>
                </c:pt>
                <c:pt idx="20">
                  <c:v>290</c:v>
                </c:pt>
                <c:pt idx="21">
                  <c:v>290</c:v>
                </c:pt>
                <c:pt idx="22">
                  <c:v>291</c:v>
                </c:pt>
                <c:pt idx="23">
                  <c:v>291</c:v>
                </c:pt>
                <c:pt idx="24">
                  <c:v>291</c:v>
                </c:pt>
                <c:pt idx="25">
                  <c:v>292</c:v>
                </c:pt>
                <c:pt idx="26">
                  <c:v>293</c:v>
                </c:pt>
                <c:pt idx="27">
                  <c:v>293</c:v>
                </c:pt>
                <c:pt idx="28">
                  <c:v>293</c:v>
                </c:pt>
                <c:pt idx="29">
                  <c:v>293</c:v>
                </c:pt>
              </c:numCache>
            </c:numRef>
          </c:val>
          <c:smooth val="0"/>
          <c:extLst>
            <c:ext xmlns:c16="http://schemas.microsoft.com/office/drawing/2014/chart" uri="{C3380CC4-5D6E-409C-BE32-E72D297353CC}">
              <c16:uniqueId val="{00000000-1721-4BD1-A597-8FB1AA851FE0}"/>
            </c:ext>
          </c:extLst>
        </c:ser>
        <c:dLbls>
          <c:showLegendKey val="0"/>
          <c:showVal val="0"/>
          <c:showCatName val="0"/>
          <c:showSerName val="0"/>
          <c:showPercent val="0"/>
          <c:showBubbleSize val="0"/>
        </c:dLbls>
        <c:smooth val="0"/>
        <c:axId val="462107736"/>
        <c:axId val="462108064"/>
      </c:lineChart>
      <c:dateAx>
        <c:axId val="46210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08064"/>
        <c:crosses val="autoZero"/>
        <c:auto val="1"/>
        <c:lblOffset val="100"/>
        <c:baseTimeUnit val="days"/>
      </c:dateAx>
      <c:valAx>
        <c:axId val="46210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0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64</c:v>
                </c:pt>
                <c:pt idx="2">
                  <c:v>147</c:v>
                </c:pt>
                <c:pt idx="3">
                  <c:v>164</c:v>
                </c:pt>
                <c:pt idx="4">
                  <c:v>123</c:v>
                </c:pt>
                <c:pt idx="5">
                  <c:v>54</c:v>
                </c:pt>
                <c:pt idx="6">
                  <c:v>22</c:v>
                </c:pt>
              </c:numCache>
            </c:numRef>
          </c:val>
          <c:extLst>
            <c:ext xmlns:c16="http://schemas.microsoft.com/office/drawing/2014/chart" uri="{C3380CC4-5D6E-409C-BE32-E72D297353CC}">
              <c16:uniqueId val="{00000000-5934-4A62-B104-35C936B9403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c:v>
                </c:pt>
                <c:pt idx="1">
                  <c:v>110</c:v>
                </c:pt>
                <c:pt idx="2">
                  <c:v>189</c:v>
                </c:pt>
                <c:pt idx="3">
                  <c:v>224</c:v>
                </c:pt>
                <c:pt idx="4">
                  <c:v>180</c:v>
                </c:pt>
                <c:pt idx="5">
                  <c:v>92</c:v>
                </c:pt>
                <c:pt idx="6">
                  <c:v>61</c:v>
                </c:pt>
              </c:numCache>
            </c:numRef>
          </c:val>
          <c:extLst>
            <c:ext xmlns:c16="http://schemas.microsoft.com/office/drawing/2014/chart" uri="{C3380CC4-5D6E-409C-BE32-E72D297353CC}">
              <c16:uniqueId val="{00000001-5934-4A62-B104-35C936B94032}"/>
            </c:ext>
          </c:extLst>
        </c:ser>
        <c:dLbls>
          <c:showLegendKey val="0"/>
          <c:showVal val="0"/>
          <c:showCatName val="0"/>
          <c:showSerName val="0"/>
          <c:showPercent val="0"/>
          <c:showBubbleSize val="0"/>
        </c:dLbls>
        <c:gapWidth val="219"/>
        <c:overlap val="-27"/>
        <c:axId val="462113640"/>
        <c:axId val="462113968"/>
      </c:barChart>
      <c:catAx>
        <c:axId val="462113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3968"/>
        <c:crosses val="autoZero"/>
        <c:auto val="1"/>
        <c:lblAlgn val="ctr"/>
        <c:lblOffset val="100"/>
        <c:noMultiLvlLbl val="0"/>
      </c:catAx>
      <c:valAx>
        <c:axId val="46211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3171</c:v>
                </c:pt>
                <c:pt idx="1">
                  <c:v>3538</c:v>
                </c:pt>
                <c:pt idx="2">
                  <c:v>3479</c:v>
                </c:pt>
                <c:pt idx="3">
                  <c:v>5502</c:v>
                </c:pt>
                <c:pt idx="4">
                  <c:v>8567</c:v>
                </c:pt>
                <c:pt idx="5">
                  <c:v>5453</c:v>
                </c:pt>
                <c:pt idx="6">
                  <c:v>3294</c:v>
                </c:pt>
                <c:pt idx="7">
                  <c:v>2673</c:v>
                </c:pt>
                <c:pt idx="8">
                  <c:v>2054</c:v>
                </c:pt>
                <c:pt idx="9">
                  <c:v>2190</c:v>
                </c:pt>
                <c:pt idx="10">
                  <c:v>3079</c:v>
                </c:pt>
                <c:pt idx="11">
                  <c:v>2263</c:v>
                </c:pt>
                <c:pt idx="12">
                  <c:v>3929</c:v>
                </c:pt>
                <c:pt idx="13">
                  <c:v>2732</c:v>
                </c:pt>
                <c:pt idx="14">
                  <c:v>2560</c:v>
                </c:pt>
                <c:pt idx="15">
                  <c:v>1973</c:v>
                </c:pt>
                <c:pt idx="16">
                  <c:v>2570</c:v>
                </c:pt>
                <c:pt idx="17">
                  <c:v>3882</c:v>
                </c:pt>
                <c:pt idx="18">
                  <c:v>2330</c:v>
                </c:pt>
                <c:pt idx="19">
                  <c:v>2270</c:v>
                </c:pt>
                <c:pt idx="20">
                  <c:v>5469</c:v>
                </c:pt>
                <c:pt idx="21">
                  <c:v>5563</c:v>
                </c:pt>
                <c:pt idx="22">
                  <c:v>4248</c:v>
                </c:pt>
                <c:pt idx="23">
                  <c:v>2050</c:v>
                </c:pt>
                <c:pt idx="24">
                  <c:v>2074</c:v>
                </c:pt>
                <c:pt idx="25">
                  <c:v>4684</c:v>
                </c:pt>
                <c:pt idx="26">
                  <c:v>5018</c:v>
                </c:pt>
                <c:pt idx="27">
                  <c:v>3567</c:v>
                </c:pt>
                <c:pt idx="28">
                  <c:v>2013</c:v>
                </c:pt>
                <c:pt idx="29">
                  <c:v>1570</c:v>
                </c:pt>
              </c:numCache>
            </c:numRef>
          </c:val>
          <c:smooth val="0"/>
          <c:extLst>
            <c:ext xmlns:c16="http://schemas.microsoft.com/office/drawing/2014/chart" uri="{C3380CC4-5D6E-409C-BE32-E72D297353CC}">
              <c16:uniqueId val="{00000000-ED7D-494E-9434-4052AF5E00D4}"/>
            </c:ext>
          </c:extLst>
        </c:ser>
        <c:dLbls>
          <c:showLegendKey val="0"/>
          <c:showVal val="0"/>
          <c:showCatName val="0"/>
          <c:showSerName val="0"/>
          <c:showPercent val="0"/>
          <c:showBubbleSize val="0"/>
        </c:dLbls>
        <c:smooth val="0"/>
        <c:axId val="224028176"/>
        <c:axId val="224023912"/>
      </c:lineChart>
      <c:dateAx>
        <c:axId val="224028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23912"/>
        <c:crosses val="autoZero"/>
        <c:auto val="1"/>
        <c:lblOffset val="100"/>
        <c:baseTimeUnit val="days"/>
      </c:dateAx>
      <c:valAx>
        <c:axId val="22402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2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2484</c:v>
                </c:pt>
                <c:pt idx="1">
                  <c:v>2904</c:v>
                </c:pt>
                <c:pt idx="2">
                  <c:v>2851</c:v>
                </c:pt>
                <c:pt idx="3">
                  <c:v>3099</c:v>
                </c:pt>
                <c:pt idx="4">
                  <c:v>3412</c:v>
                </c:pt>
                <c:pt idx="5">
                  <c:v>3402</c:v>
                </c:pt>
                <c:pt idx="6">
                  <c:v>2135</c:v>
                </c:pt>
                <c:pt idx="7">
                  <c:v>1749</c:v>
                </c:pt>
                <c:pt idx="8">
                  <c:v>1324</c:v>
                </c:pt>
                <c:pt idx="9">
                  <c:v>1526</c:v>
                </c:pt>
                <c:pt idx="10">
                  <c:v>2113</c:v>
                </c:pt>
                <c:pt idx="11">
                  <c:v>1695</c:v>
                </c:pt>
                <c:pt idx="12">
                  <c:v>1982</c:v>
                </c:pt>
                <c:pt idx="13">
                  <c:v>1779</c:v>
                </c:pt>
                <c:pt idx="14">
                  <c:v>1718</c:v>
                </c:pt>
                <c:pt idx="15">
                  <c:v>1480</c:v>
                </c:pt>
                <c:pt idx="16">
                  <c:v>1907</c:v>
                </c:pt>
                <c:pt idx="17">
                  <c:v>2291</c:v>
                </c:pt>
                <c:pt idx="18">
                  <c:v>1753</c:v>
                </c:pt>
                <c:pt idx="19">
                  <c:v>1801</c:v>
                </c:pt>
                <c:pt idx="20">
                  <c:v>2674</c:v>
                </c:pt>
                <c:pt idx="21">
                  <c:v>2497</c:v>
                </c:pt>
                <c:pt idx="22">
                  <c:v>2079</c:v>
                </c:pt>
                <c:pt idx="23">
                  <c:v>1560</c:v>
                </c:pt>
                <c:pt idx="24">
                  <c:v>1650</c:v>
                </c:pt>
                <c:pt idx="25">
                  <c:v>2444</c:v>
                </c:pt>
                <c:pt idx="26">
                  <c:v>2164</c:v>
                </c:pt>
                <c:pt idx="27">
                  <c:v>2046</c:v>
                </c:pt>
                <c:pt idx="28">
                  <c:v>1552</c:v>
                </c:pt>
                <c:pt idx="29">
                  <c:v>1231</c:v>
                </c:pt>
              </c:numCache>
            </c:numRef>
          </c:val>
          <c:smooth val="0"/>
          <c:extLst>
            <c:ext xmlns:c16="http://schemas.microsoft.com/office/drawing/2014/chart" uri="{C3380CC4-5D6E-409C-BE32-E72D297353CC}">
              <c16:uniqueId val="{00000000-C868-4D9B-8E55-907B5FD8F795}"/>
            </c:ext>
          </c:extLst>
        </c:ser>
        <c:dLbls>
          <c:showLegendKey val="0"/>
          <c:showVal val="0"/>
          <c:showCatName val="0"/>
          <c:showSerName val="0"/>
          <c:showPercent val="0"/>
          <c:showBubbleSize val="0"/>
        </c:dLbls>
        <c:smooth val="0"/>
        <c:axId val="224027192"/>
        <c:axId val="224030472"/>
      </c:lineChart>
      <c:dateAx>
        <c:axId val="224027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30472"/>
        <c:crosses val="autoZero"/>
        <c:auto val="1"/>
        <c:lblOffset val="100"/>
        <c:baseTimeUnit val="days"/>
      </c:dateAx>
      <c:valAx>
        <c:axId val="22403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2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23</c:v>
                </c:pt>
                <c:pt idx="1">
                  <c:v>26</c:v>
                </c:pt>
                <c:pt idx="2">
                  <c:v>25</c:v>
                </c:pt>
                <c:pt idx="3">
                  <c:v>118</c:v>
                </c:pt>
                <c:pt idx="4">
                  <c:v>378</c:v>
                </c:pt>
                <c:pt idx="5">
                  <c:v>123</c:v>
                </c:pt>
                <c:pt idx="6">
                  <c:v>154</c:v>
                </c:pt>
                <c:pt idx="7">
                  <c:v>99</c:v>
                </c:pt>
                <c:pt idx="8">
                  <c:v>38</c:v>
                </c:pt>
                <c:pt idx="9">
                  <c:v>43</c:v>
                </c:pt>
                <c:pt idx="10">
                  <c:v>58</c:v>
                </c:pt>
                <c:pt idx="11">
                  <c:v>26</c:v>
                </c:pt>
                <c:pt idx="12">
                  <c:v>71</c:v>
                </c:pt>
                <c:pt idx="13">
                  <c:v>27</c:v>
                </c:pt>
                <c:pt idx="14">
                  <c:v>55</c:v>
                </c:pt>
                <c:pt idx="15">
                  <c:v>43</c:v>
                </c:pt>
                <c:pt idx="16">
                  <c:v>48</c:v>
                </c:pt>
                <c:pt idx="17">
                  <c:v>164</c:v>
                </c:pt>
                <c:pt idx="18">
                  <c:v>42</c:v>
                </c:pt>
                <c:pt idx="19">
                  <c:v>17</c:v>
                </c:pt>
                <c:pt idx="20">
                  <c:v>323</c:v>
                </c:pt>
                <c:pt idx="21">
                  <c:v>285</c:v>
                </c:pt>
                <c:pt idx="22">
                  <c:v>166</c:v>
                </c:pt>
                <c:pt idx="23">
                  <c:v>52</c:v>
                </c:pt>
                <c:pt idx="24">
                  <c:v>22</c:v>
                </c:pt>
                <c:pt idx="25">
                  <c:v>314</c:v>
                </c:pt>
                <c:pt idx="26">
                  <c:v>279</c:v>
                </c:pt>
                <c:pt idx="27">
                  <c:v>127</c:v>
                </c:pt>
                <c:pt idx="28">
                  <c:v>19</c:v>
                </c:pt>
                <c:pt idx="29">
                  <c:v>18</c:v>
                </c:pt>
              </c:numCache>
            </c:numRef>
          </c:val>
          <c:smooth val="0"/>
          <c:extLst>
            <c:ext xmlns:c16="http://schemas.microsoft.com/office/drawing/2014/chart" uri="{C3380CC4-5D6E-409C-BE32-E72D297353CC}">
              <c16:uniqueId val="{00000000-FB04-47A9-A49D-21CAF67EE592}"/>
            </c:ext>
          </c:extLst>
        </c:ser>
        <c:dLbls>
          <c:showLegendKey val="0"/>
          <c:showVal val="0"/>
          <c:showCatName val="0"/>
          <c:showSerName val="0"/>
          <c:showPercent val="0"/>
          <c:showBubbleSize val="0"/>
        </c:dLbls>
        <c:smooth val="0"/>
        <c:axId val="224067208"/>
        <c:axId val="224068848"/>
      </c:lineChart>
      <c:dateAx>
        <c:axId val="22406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68848"/>
        <c:crosses val="autoZero"/>
        <c:auto val="1"/>
        <c:lblOffset val="100"/>
        <c:baseTimeUnit val="days"/>
      </c:dateAx>
      <c:valAx>
        <c:axId val="22406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6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c:v>
                </c:pt>
                <c:pt idx="1">
                  <c:v>4</c:v>
                </c:pt>
                <c:pt idx="2">
                  <c:v>8</c:v>
                </c:pt>
                <c:pt idx="3">
                  <c:v>14</c:v>
                </c:pt>
                <c:pt idx="4">
                  <c:v>31</c:v>
                </c:pt>
                <c:pt idx="5">
                  <c:v>22</c:v>
                </c:pt>
                <c:pt idx="6">
                  <c:v>13</c:v>
                </c:pt>
                <c:pt idx="7">
                  <c:v>6</c:v>
                </c:pt>
                <c:pt idx="8">
                  <c:v>3</c:v>
                </c:pt>
                <c:pt idx="9">
                  <c:v>5</c:v>
                </c:pt>
                <c:pt idx="10">
                  <c:v>15</c:v>
                </c:pt>
                <c:pt idx="11">
                  <c:v>7</c:v>
                </c:pt>
                <c:pt idx="12">
                  <c:v>9</c:v>
                </c:pt>
                <c:pt idx="13">
                  <c:v>6</c:v>
                </c:pt>
                <c:pt idx="14">
                  <c:v>7</c:v>
                </c:pt>
                <c:pt idx="15">
                  <c:v>6</c:v>
                </c:pt>
                <c:pt idx="16">
                  <c:v>2</c:v>
                </c:pt>
                <c:pt idx="17">
                  <c:v>21</c:v>
                </c:pt>
                <c:pt idx="18">
                  <c:v>9</c:v>
                </c:pt>
                <c:pt idx="19">
                  <c:v>14</c:v>
                </c:pt>
                <c:pt idx="20">
                  <c:v>27</c:v>
                </c:pt>
                <c:pt idx="21">
                  <c:v>27</c:v>
                </c:pt>
                <c:pt idx="22">
                  <c:v>8</c:v>
                </c:pt>
                <c:pt idx="23">
                  <c:v>4</c:v>
                </c:pt>
                <c:pt idx="24">
                  <c:v>4</c:v>
                </c:pt>
                <c:pt idx="25">
                  <c:v>15</c:v>
                </c:pt>
                <c:pt idx="26">
                  <c:v>39</c:v>
                </c:pt>
                <c:pt idx="27">
                  <c:v>20</c:v>
                </c:pt>
                <c:pt idx="28">
                  <c:v>23</c:v>
                </c:pt>
                <c:pt idx="29">
                  <c:v>4</c:v>
                </c:pt>
              </c:numCache>
            </c:numRef>
          </c:val>
          <c:smooth val="0"/>
          <c:extLst>
            <c:ext xmlns:c16="http://schemas.microsoft.com/office/drawing/2014/chart" uri="{C3380CC4-5D6E-409C-BE32-E72D297353CC}">
              <c16:uniqueId val="{00000000-ED2B-4B13-B4B0-33435C0A92D6}"/>
            </c:ext>
          </c:extLst>
        </c:ser>
        <c:dLbls>
          <c:showLegendKey val="0"/>
          <c:showVal val="0"/>
          <c:showCatName val="0"/>
          <c:showSerName val="0"/>
          <c:showPercent val="0"/>
          <c:showBubbleSize val="0"/>
        </c:dLbls>
        <c:smooth val="0"/>
        <c:axId val="224071472"/>
        <c:axId val="224064912"/>
      </c:lineChart>
      <c:dateAx>
        <c:axId val="224071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64912"/>
        <c:crosses val="autoZero"/>
        <c:auto val="1"/>
        <c:lblOffset val="100"/>
        <c:baseTimeUnit val="days"/>
      </c:dateAx>
      <c:valAx>
        <c:axId val="22406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7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63.222222222222001</c:v>
                </c:pt>
                <c:pt idx="1">
                  <c:v>56.185185185184999</c:v>
                </c:pt>
                <c:pt idx="2">
                  <c:v>95.851851851852004</c:v>
                </c:pt>
                <c:pt idx="3">
                  <c:v>231.7037037037</c:v>
                </c:pt>
                <c:pt idx="4">
                  <c:v>441</c:v>
                </c:pt>
                <c:pt idx="5">
                  <c:v>542.33333333332996</c:v>
                </c:pt>
                <c:pt idx="6">
                  <c:v>592.18518518518999</c:v>
                </c:pt>
                <c:pt idx="7">
                  <c:v>540.28571428571001</c:v>
                </c:pt>
                <c:pt idx="8">
                  <c:v>515.75</c:v>
                </c:pt>
                <c:pt idx="9">
                  <c:v>531.67857142856997</c:v>
                </c:pt>
                <c:pt idx="10">
                  <c:v>605.42857142856997</c:v>
                </c:pt>
                <c:pt idx="11">
                  <c:v>593.03571428571001</c:v>
                </c:pt>
                <c:pt idx="12">
                  <c:v>571.92857142856997</c:v>
                </c:pt>
                <c:pt idx="13">
                  <c:v>565.35714285714005</c:v>
                </c:pt>
                <c:pt idx="14">
                  <c:v>571.14285714285995</c:v>
                </c:pt>
                <c:pt idx="15">
                  <c:v>586.82142857143003</c:v>
                </c:pt>
                <c:pt idx="16">
                  <c:v>611.60714285714005</c:v>
                </c:pt>
                <c:pt idx="17">
                  <c:v>653.17857142856997</c:v>
                </c:pt>
                <c:pt idx="18">
                  <c:v>703.82142857143003</c:v>
                </c:pt>
                <c:pt idx="19">
                  <c:v>700</c:v>
                </c:pt>
                <c:pt idx="20">
                  <c:v>571.35714285714005</c:v>
                </c:pt>
                <c:pt idx="21">
                  <c:v>321.64285714286001</c:v>
                </c:pt>
                <c:pt idx="22">
                  <c:v>161.5</c:v>
                </c:pt>
                <c:pt idx="23">
                  <c:v>89.821428571428996</c:v>
                </c:pt>
              </c:numCache>
            </c:numRef>
          </c:val>
          <c:smooth val="0"/>
          <c:extLst>
            <c:ext xmlns:c16="http://schemas.microsoft.com/office/drawing/2014/chart" uri="{C3380CC4-5D6E-409C-BE32-E72D297353CC}">
              <c16:uniqueId val="{00000000-BAD7-4BAC-A50D-BDCA37DE17F7}"/>
            </c:ext>
          </c:extLst>
        </c:ser>
        <c:dLbls>
          <c:showLegendKey val="0"/>
          <c:showVal val="0"/>
          <c:showCatName val="0"/>
          <c:showSerName val="0"/>
          <c:showPercent val="0"/>
          <c:showBubbleSize val="0"/>
        </c:dLbls>
        <c:smooth val="0"/>
        <c:axId val="224084264"/>
        <c:axId val="224077376"/>
      </c:lineChart>
      <c:catAx>
        <c:axId val="22408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77376"/>
        <c:crosses val="autoZero"/>
        <c:auto val="1"/>
        <c:lblAlgn val="ctr"/>
        <c:lblOffset val="100"/>
        <c:noMultiLvlLbl val="0"/>
      </c:catAx>
      <c:valAx>
        <c:axId val="22407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08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2484</c:v>
                </c:pt>
                <c:pt idx="1">
                  <c:v>2904</c:v>
                </c:pt>
                <c:pt idx="2">
                  <c:v>2851</c:v>
                </c:pt>
                <c:pt idx="3">
                  <c:v>3099</c:v>
                </c:pt>
                <c:pt idx="4">
                  <c:v>3412</c:v>
                </c:pt>
                <c:pt idx="5">
                  <c:v>3402</c:v>
                </c:pt>
                <c:pt idx="6">
                  <c:v>2135</c:v>
                </c:pt>
                <c:pt idx="7">
                  <c:v>1749</c:v>
                </c:pt>
                <c:pt idx="8">
                  <c:v>1324</c:v>
                </c:pt>
                <c:pt idx="9">
                  <c:v>1526</c:v>
                </c:pt>
                <c:pt idx="10">
                  <c:v>2113</c:v>
                </c:pt>
                <c:pt idx="11">
                  <c:v>1695</c:v>
                </c:pt>
                <c:pt idx="12">
                  <c:v>1982</c:v>
                </c:pt>
                <c:pt idx="13">
                  <c:v>1779</c:v>
                </c:pt>
                <c:pt idx="14">
                  <c:v>1718</c:v>
                </c:pt>
                <c:pt idx="15">
                  <c:v>1480</c:v>
                </c:pt>
                <c:pt idx="16">
                  <c:v>1907</c:v>
                </c:pt>
                <c:pt idx="17">
                  <c:v>2291</c:v>
                </c:pt>
                <c:pt idx="18">
                  <c:v>1753</c:v>
                </c:pt>
                <c:pt idx="19">
                  <c:v>1801</c:v>
                </c:pt>
                <c:pt idx="20">
                  <c:v>2674</c:v>
                </c:pt>
                <c:pt idx="21">
                  <c:v>2497</c:v>
                </c:pt>
                <c:pt idx="22">
                  <c:v>2079</c:v>
                </c:pt>
                <c:pt idx="23">
                  <c:v>1560</c:v>
                </c:pt>
                <c:pt idx="24">
                  <c:v>1650</c:v>
                </c:pt>
                <c:pt idx="25">
                  <c:v>2444</c:v>
                </c:pt>
                <c:pt idx="26">
                  <c:v>2164</c:v>
                </c:pt>
                <c:pt idx="27">
                  <c:v>2046</c:v>
                </c:pt>
                <c:pt idx="28">
                  <c:v>1552</c:v>
                </c:pt>
                <c:pt idx="29">
                  <c:v>1231</c:v>
                </c:pt>
              </c:numCache>
            </c:numRef>
          </c:val>
          <c:smooth val="0"/>
          <c:extLst>
            <c:ext xmlns:c16="http://schemas.microsoft.com/office/drawing/2014/chart" uri="{C3380CC4-5D6E-409C-BE32-E72D297353CC}">
              <c16:uniqueId val="{00000000-55FA-45A3-9EA2-2551DCA89DDA}"/>
            </c:ext>
          </c:extLst>
        </c:ser>
        <c:dLbls>
          <c:showLegendKey val="0"/>
          <c:showVal val="0"/>
          <c:showCatName val="0"/>
          <c:showSerName val="0"/>
          <c:showPercent val="0"/>
          <c:showBubbleSize val="0"/>
        </c:dLbls>
        <c:smooth val="0"/>
        <c:axId val="224527592"/>
        <c:axId val="224528904"/>
      </c:lineChart>
      <c:dateAx>
        <c:axId val="224527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528904"/>
        <c:crosses val="autoZero"/>
        <c:auto val="1"/>
        <c:lblOffset val="100"/>
        <c:baseTimeUnit val="days"/>
      </c:dateAx>
      <c:valAx>
        <c:axId val="22452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52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5003A-99AE-42DB-936F-A9740F3532E4}"/>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5FE1E1B-1455-4CBB-BDEF-89B3E17D88BB}"/>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440706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0041-7212-418B-8129-DC4ABF0EC11D}"/>
              </a:ext>
            </a:extLst>
          </p:cNvPr>
          <p:cNvSpPr>
            <a:spLocks noGrp="1"/>
          </p:cNvSpPr>
          <p:nvPr>
            <p:ph type="title"/>
          </p:nvPr>
        </p:nvSpPr>
        <p:spPr/>
        <p:txBody>
          <a:bodyPr/>
          <a:lstStyle/>
          <a:p>
            <a:r>
              <a:rPr lang="de-DE"/>
              <a:t>Wichtigste Werte (KPI's) | Auto Doczekal</a:t>
            </a:r>
            <a:endParaRPr lang="en-US"/>
          </a:p>
        </p:txBody>
      </p:sp>
      <p:graphicFrame>
        <p:nvGraphicFramePr>
          <p:cNvPr id="5" name="Table Placeholder 4">
            <a:extLst>
              <a:ext uri="{FF2B5EF4-FFF2-40B4-BE49-F238E27FC236}">
                <a16:creationId xmlns:a16="http://schemas.microsoft.com/office/drawing/2014/main" id="{55523424-ED66-426E-87AB-CFD0D320A7F3}"/>
              </a:ext>
            </a:extLst>
          </p:cNvPr>
          <p:cNvGraphicFramePr>
            <a:graphicFrameLocks noGrp="1"/>
          </p:cNvGraphicFramePr>
          <p:nvPr>
            <p:ph type="tbl" sz="quarter" idx="13"/>
            <p:extLst>
              <p:ext uri="{D42A27DB-BD31-4B8C-83A1-F6EECF244321}">
                <p14:modId xmlns:p14="http://schemas.microsoft.com/office/powerpoint/2010/main" val="2184637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65523401"/>
                    </a:ext>
                  </a:extLst>
                </a:gridCol>
                <a:gridCol w="740664">
                  <a:extLst>
                    <a:ext uri="{9D8B030D-6E8A-4147-A177-3AD203B41FA5}">
                      <a16:colId xmlns:a16="http://schemas.microsoft.com/office/drawing/2014/main" val="3673548219"/>
                    </a:ext>
                  </a:extLst>
                </a:gridCol>
                <a:gridCol w="740664">
                  <a:extLst>
                    <a:ext uri="{9D8B030D-6E8A-4147-A177-3AD203B41FA5}">
                      <a16:colId xmlns:a16="http://schemas.microsoft.com/office/drawing/2014/main" val="3634153884"/>
                    </a:ext>
                  </a:extLst>
                </a:gridCol>
                <a:gridCol w="740664">
                  <a:extLst>
                    <a:ext uri="{9D8B030D-6E8A-4147-A177-3AD203B41FA5}">
                      <a16:colId xmlns:a16="http://schemas.microsoft.com/office/drawing/2014/main" val="1181500018"/>
                    </a:ext>
                  </a:extLst>
                </a:gridCol>
                <a:gridCol w="740664">
                  <a:extLst>
                    <a:ext uri="{9D8B030D-6E8A-4147-A177-3AD203B41FA5}">
                      <a16:colId xmlns:a16="http://schemas.microsoft.com/office/drawing/2014/main" val="873864771"/>
                    </a:ext>
                  </a:extLst>
                </a:gridCol>
                <a:gridCol w="740664">
                  <a:extLst>
                    <a:ext uri="{9D8B030D-6E8A-4147-A177-3AD203B41FA5}">
                      <a16:colId xmlns:a16="http://schemas.microsoft.com/office/drawing/2014/main" val="2799205414"/>
                    </a:ext>
                  </a:extLst>
                </a:gridCol>
                <a:gridCol w="740664">
                  <a:extLst>
                    <a:ext uri="{9D8B030D-6E8A-4147-A177-3AD203B41FA5}">
                      <a16:colId xmlns:a16="http://schemas.microsoft.com/office/drawing/2014/main" val="3356096039"/>
                    </a:ext>
                  </a:extLst>
                </a:gridCol>
                <a:gridCol w="740664">
                  <a:extLst>
                    <a:ext uri="{9D8B030D-6E8A-4147-A177-3AD203B41FA5}">
                      <a16:colId xmlns:a16="http://schemas.microsoft.com/office/drawing/2014/main" val="3613703074"/>
                    </a:ext>
                  </a:extLst>
                </a:gridCol>
                <a:gridCol w="740664">
                  <a:extLst>
                    <a:ext uri="{9D8B030D-6E8A-4147-A177-3AD203B41FA5}">
                      <a16:colId xmlns:a16="http://schemas.microsoft.com/office/drawing/2014/main" val="970499938"/>
                    </a:ext>
                  </a:extLst>
                </a:gridCol>
                <a:gridCol w="740664">
                  <a:extLst>
                    <a:ext uri="{9D8B030D-6E8A-4147-A177-3AD203B41FA5}">
                      <a16:colId xmlns:a16="http://schemas.microsoft.com/office/drawing/2014/main" val="37269889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79697174"/>
                  </a:ext>
                </a:extLst>
              </a:tr>
              <a:tr h="370840">
                <a:tc>
                  <a:txBody>
                    <a:bodyPr/>
                    <a:lstStyle/>
                    <a:p>
                      <a:r>
                        <a:rPr lang="en-US" sz="1000"/>
                        <a:t>Auto Doczekal</a:t>
                      </a:r>
                    </a:p>
                  </a:txBody>
                  <a:tcPr/>
                </a:tc>
                <a:tc>
                  <a:txBody>
                    <a:bodyPr/>
                    <a:lstStyle/>
                    <a:p>
                      <a:r>
                        <a:rPr lang="en-US" sz="1000"/>
                        <a:t>1456</a:t>
                      </a:r>
                    </a:p>
                  </a:txBody>
                  <a:tcPr/>
                </a:tc>
                <a:tc>
                  <a:txBody>
                    <a:bodyPr/>
                    <a:lstStyle/>
                    <a:p>
                      <a:r>
                        <a:rPr lang="en-US" sz="1000"/>
                        <a:t>42</a:t>
                      </a:r>
                    </a:p>
                  </a:txBody>
                  <a:tcPr/>
                </a:tc>
                <a:tc>
                  <a:txBody>
                    <a:bodyPr/>
                    <a:lstStyle/>
                    <a:p>
                      <a:r>
                        <a:rPr lang="en-US" sz="1000"/>
                        <a:t>31</a:t>
                      </a:r>
                    </a:p>
                  </a:txBody>
                  <a:tcPr/>
                </a:tc>
                <a:tc>
                  <a:txBody>
                    <a:bodyPr/>
                    <a:lstStyle/>
                    <a:p>
                      <a:r>
                        <a:rPr lang="en-US" sz="1000"/>
                        <a:t>632</a:t>
                      </a:r>
                    </a:p>
                  </a:txBody>
                  <a:tcPr/>
                </a:tc>
                <a:tc>
                  <a:txBody>
                    <a:bodyPr/>
                    <a:lstStyle/>
                    <a:p>
                      <a:r>
                        <a:rPr lang="en-US" sz="1000"/>
                        <a:t>12</a:t>
                      </a:r>
                    </a:p>
                  </a:txBody>
                  <a:tcPr/>
                </a:tc>
                <a:tc>
                  <a:txBody>
                    <a:bodyPr/>
                    <a:lstStyle/>
                    <a:p>
                      <a:r>
                        <a:rPr lang="en-US" sz="1000"/>
                        <a:t>41</a:t>
                      </a:r>
                    </a:p>
                  </a:txBody>
                  <a:tcPr/>
                </a:tc>
                <a:tc>
                  <a:txBody>
                    <a:bodyPr/>
                    <a:lstStyle/>
                    <a:p>
                      <a:r>
                        <a:rPr lang="en-US" sz="1000"/>
                        <a:t>0</a:t>
                      </a:r>
                    </a:p>
                  </a:txBody>
                  <a:tcPr/>
                </a:tc>
                <a:tc>
                  <a:txBody>
                    <a:bodyPr/>
                    <a:lstStyle/>
                    <a:p>
                      <a:r>
                        <a:rPr lang="en-US" sz="1000"/>
                        <a:t>1.5398 %</a:t>
                      </a:r>
                    </a:p>
                  </a:txBody>
                  <a:tcPr/>
                </a:tc>
                <a:tc>
                  <a:txBody>
                    <a:bodyPr/>
                    <a:lstStyle/>
                    <a:p>
                      <a:r>
                        <a:rPr lang="en-US" sz="1000"/>
                        <a:t>0.0 %</a:t>
                      </a:r>
                    </a:p>
                  </a:txBody>
                  <a:tcPr/>
                </a:tc>
                <a:extLst>
                  <a:ext uri="{0D108BD9-81ED-4DB2-BD59-A6C34878D82A}">
                    <a16:rowId xmlns:a16="http://schemas.microsoft.com/office/drawing/2014/main" val="3423614452"/>
                  </a:ext>
                </a:extLst>
              </a:tr>
            </a:tbl>
          </a:graphicData>
        </a:graphic>
      </p:graphicFrame>
      <p:sp>
        <p:nvSpPr>
          <p:cNvPr id="4" name="Text Placeholder 3">
            <a:extLst>
              <a:ext uri="{FF2B5EF4-FFF2-40B4-BE49-F238E27FC236}">
                <a16:creationId xmlns:a16="http://schemas.microsoft.com/office/drawing/2014/main" id="{4BC402D9-82D0-4457-8FBF-89A1A80F63D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88571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B3924-34AF-477F-881A-E45E4AA7DBF7}"/>
              </a:ext>
            </a:extLst>
          </p:cNvPr>
          <p:cNvSpPr>
            <a:spLocks noGrp="1"/>
          </p:cNvSpPr>
          <p:nvPr>
            <p:ph type="title"/>
          </p:nvPr>
        </p:nvSpPr>
        <p:spPr/>
        <p:txBody>
          <a:bodyPr/>
          <a:lstStyle/>
          <a:p>
            <a:r>
              <a:rPr lang="en-US"/>
              <a:t>Fans (Übersicht) | Auto Doczekal</a:t>
            </a:r>
          </a:p>
        </p:txBody>
      </p:sp>
      <p:graphicFrame>
        <p:nvGraphicFramePr>
          <p:cNvPr id="5" name="Table Placeholder 4">
            <a:extLst>
              <a:ext uri="{FF2B5EF4-FFF2-40B4-BE49-F238E27FC236}">
                <a16:creationId xmlns:a16="http://schemas.microsoft.com/office/drawing/2014/main" id="{F81DE045-0127-4C1E-A15B-57951F186148}"/>
              </a:ext>
            </a:extLst>
          </p:cNvPr>
          <p:cNvGraphicFramePr>
            <a:graphicFrameLocks noGrp="1"/>
          </p:cNvGraphicFramePr>
          <p:nvPr>
            <p:ph type="tbl" sz="quarter" idx="13"/>
            <p:extLst>
              <p:ext uri="{D42A27DB-BD31-4B8C-83A1-F6EECF244321}">
                <p14:modId xmlns:p14="http://schemas.microsoft.com/office/powerpoint/2010/main" val="2745402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7816580"/>
                    </a:ext>
                  </a:extLst>
                </a:gridCol>
                <a:gridCol w="1234440">
                  <a:extLst>
                    <a:ext uri="{9D8B030D-6E8A-4147-A177-3AD203B41FA5}">
                      <a16:colId xmlns:a16="http://schemas.microsoft.com/office/drawing/2014/main" val="2689710832"/>
                    </a:ext>
                  </a:extLst>
                </a:gridCol>
                <a:gridCol w="822960">
                  <a:extLst>
                    <a:ext uri="{9D8B030D-6E8A-4147-A177-3AD203B41FA5}">
                      <a16:colId xmlns:a16="http://schemas.microsoft.com/office/drawing/2014/main" val="300389743"/>
                    </a:ext>
                  </a:extLst>
                </a:gridCol>
                <a:gridCol w="822960">
                  <a:extLst>
                    <a:ext uri="{9D8B030D-6E8A-4147-A177-3AD203B41FA5}">
                      <a16:colId xmlns:a16="http://schemas.microsoft.com/office/drawing/2014/main" val="3526113774"/>
                    </a:ext>
                  </a:extLst>
                </a:gridCol>
                <a:gridCol w="822960">
                  <a:extLst>
                    <a:ext uri="{9D8B030D-6E8A-4147-A177-3AD203B41FA5}">
                      <a16:colId xmlns:a16="http://schemas.microsoft.com/office/drawing/2014/main" val="2788818242"/>
                    </a:ext>
                  </a:extLst>
                </a:gridCol>
                <a:gridCol w="822960">
                  <a:extLst>
                    <a:ext uri="{9D8B030D-6E8A-4147-A177-3AD203B41FA5}">
                      <a16:colId xmlns:a16="http://schemas.microsoft.com/office/drawing/2014/main" val="2854067524"/>
                    </a:ext>
                  </a:extLst>
                </a:gridCol>
                <a:gridCol w="822960">
                  <a:extLst>
                    <a:ext uri="{9D8B030D-6E8A-4147-A177-3AD203B41FA5}">
                      <a16:colId xmlns:a16="http://schemas.microsoft.com/office/drawing/2014/main" val="2906211407"/>
                    </a:ext>
                  </a:extLst>
                </a:gridCol>
                <a:gridCol w="822960">
                  <a:extLst>
                    <a:ext uri="{9D8B030D-6E8A-4147-A177-3AD203B41FA5}">
                      <a16:colId xmlns:a16="http://schemas.microsoft.com/office/drawing/2014/main" val="5211842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885193003"/>
                  </a:ext>
                </a:extLst>
              </a:tr>
              <a:tr h="370840">
                <a:tc>
                  <a:txBody>
                    <a:bodyPr/>
                    <a:lstStyle/>
                    <a:p>
                      <a:r>
                        <a:rPr lang="en-US" sz="1000"/>
                        <a:t>Auto Doczekal</a:t>
                      </a:r>
                    </a:p>
                  </a:txBody>
                  <a:tcPr/>
                </a:tc>
                <a:tc>
                  <a:txBody>
                    <a:bodyPr/>
                    <a:lstStyle/>
                    <a:p>
                      <a:r>
                        <a:rPr lang="en-US" sz="1000"/>
                        <a:t>1456</a:t>
                      </a:r>
                    </a:p>
                  </a:txBody>
                  <a:tcPr/>
                </a:tc>
                <a:tc>
                  <a:txBody>
                    <a:bodyPr/>
                    <a:lstStyle/>
                    <a:p>
                      <a:r>
                        <a:rPr lang="en-US" sz="1000"/>
                        <a:t>4</a:t>
                      </a:r>
                    </a:p>
                  </a:txBody>
                  <a:tcPr/>
                </a:tc>
                <a:tc>
                  <a:txBody>
                    <a:bodyPr/>
                    <a:lstStyle/>
                    <a:p>
                      <a:r>
                        <a:rPr lang="en-US" sz="1000"/>
                        <a:t>0.3 %</a:t>
                      </a:r>
                    </a:p>
                  </a:txBody>
                  <a:tcPr/>
                </a:tc>
                <a:tc>
                  <a:txBody>
                    <a:bodyPr/>
                    <a:lstStyle/>
                    <a:p>
                      <a:r>
                        <a:rPr lang="en-US" sz="1000"/>
                        <a:t>20</a:t>
                      </a:r>
                    </a:p>
                  </a:txBody>
                  <a:tcPr/>
                </a:tc>
                <a:tc>
                  <a:txBody>
                    <a:bodyPr/>
                    <a:lstStyle/>
                    <a:p>
                      <a:r>
                        <a:rPr lang="en-US" sz="1000"/>
                        <a:t>1.4 %</a:t>
                      </a:r>
                    </a:p>
                  </a:txBody>
                  <a:tcPr/>
                </a:tc>
                <a:tc>
                  <a:txBody>
                    <a:bodyPr/>
                    <a:lstStyle/>
                    <a:p>
                      <a:r>
                        <a:rPr lang="en-US" sz="1000"/>
                        <a:t>42</a:t>
                      </a:r>
                    </a:p>
                  </a:txBody>
                  <a:tcPr/>
                </a:tc>
                <a:tc>
                  <a:txBody>
                    <a:bodyPr/>
                    <a:lstStyle/>
                    <a:p>
                      <a:r>
                        <a:rPr lang="en-US" sz="1000"/>
                        <a:t>3.0 %</a:t>
                      </a:r>
                    </a:p>
                  </a:txBody>
                  <a:tcPr/>
                </a:tc>
                <a:extLst>
                  <a:ext uri="{0D108BD9-81ED-4DB2-BD59-A6C34878D82A}">
                    <a16:rowId xmlns:a16="http://schemas.microsoft.com/office/drawing/2014/main" val="3105059668"/>
                  </a:ext>
                </a:extLst>
              </a:tr>
            </a:tbl>
          </a:graphicData>
        </a:graphic>
      </p:graphicFrame>
      <p:sp>
        <p:nvSpPr>
          <p:cNvPr id="4" name="Text Placeholder 3">
            <a:extLst>
              <a:ext uri="{FF2B5EF4-FFF2-40B4-BE49-F238E27FC236}">
                <a16:creationId xmlns:a16="http://schemas.microsoft.com/office/drawing/2014/main" id="{68B44C1E-AD8D-4DE4-BD29-3F4E13A2E8B4}"/>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2413122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82028-CB7F-4898-88DE-E006166F8864}"/>
              </a:ext>
            </a:extLst>
          </p:cNvPr>
          <p:cNvSpPr>
            <a:spLocks noGrp="1"/>
          </p:cNvSpPr>
          <p:nvPr>
            <p:ph type="title"/>
          </p:nvPr>
        </p:nvSpPr>
        <p:spPr/>
        <p:txBody>
          <a:bodyPr/>
          <a:lstStyle/>
          <a:p>
            <a:r>
              <a:rPr lang="en-US"/>
              <a:t>Key Metrics Table w. User Post RR | Auto Doczekal</a:t>
            </a:r>
          </a:p>
        </p:txBody>
      </p:sp>
      <p:graphicFrame>
        <p:nvGraphicFramePr>
          <p:cNvPr id="5" name="Table Placeholder 4">
            <a:extLst>
              <a:ext uri="{FF2B5EF4-FFF2-40B4-BE49-F238E27FC236}">
                <a16:creationId xmlns:a16="http://schemas.microsoft.com/office/drawing/2014/main" id="{8C2B07B0-5760-4C4D-ACD0-5109509C0F9C}"/>
              </a:ext>
            </a:extLst>
          </p:cNvPr>
          <p:cNvGraphicFramePr>
            <a:graphicFrameLocks noGrp="1"/>
          </p:cNvGraphicFramePr>
          <p:nvPr>
            <p:ph type="tbl" sz="quarter" idx="13"/>
            <p:extLst>
              <p:ext uri="{D42A27DB-BD31-4B8C-83A1-F6EECF244321}">
                <p14:modId xmlns:p14="http://schemas.microsoft.com/office/powerpoint/2010/main" val="13649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54324643"/>
                    </a:ext>
                  </a:extLst>
                </a:gridCol>
                <a:gridCol w="740664">
                  <a:extLst>
                    <a:ext uri="{9D8B030D-6E8A-4147-A177-3AD203B41FA5}">
                      <a16:colId xmlns:a16="http://schemas.microsoft.com/office/drawing/2014/main" val="1742057854"/>
                    </a:ext>
                  </a:extLst>
                </a:gridCol>
                <a:gridCol w="740664">
                  <a:extLst>
                    <a:ext uri="{9D8B030D-6E8A-4147-A177-3AD203B41FA5}">
                      <a16:colId xmlns:a16="http://schemas.microsoft.com/office/drawing/2014/main" val="4124499100"/>
                    </a:ext>
                  </a:extLst>
                </a:gridCol>
                <a:gridCol w="740664">
                  <a:extLst>
                    <a:ext uri="{9D8B030D-6E8A-4147-A177-3AD203B41FA5}">
                      <a16:colId xmlns:a16="http://schemas.microsoft.com/office/drawing/2014/main" val="1266473640"/>
                    </a:ext>
                  </a:extLst>
                </a:gridCol>
                <a:gridCol w="740664">
                  <a:extLst>
                    <a:ext uri="{9D8B030D-6E8A-4147-A177-3AD203B41FA5}">
                      <a16:colId xmlns:a16="http://schemas.microsoft.com/office/drawing/2014/main" val="1286797272"/>
                    </a:ext>
                  </a:extLst>
                </a:gridCol>
                <a:gridCol w="740664">
                  <a:extLst>
                    <a:ext uri="{9D8B030D-6E8A-4147-A177-3AD203B41FA5}">
                      <a16:colId xmlns:a16="http://schemas.microsoft.com/office/drawing/2014/main" val="2381969948"/>
                    </a:ext>
                  </a:extLst>
                </a:gridCol>
                <a:gridCol w="740664">
                  <a:extLst>
                    <a:ext uri="{9D8B030D-6E8A-4147-A177-3AD203B41FA5}">
                      <a16:colId xmlns:a16="http://schemas.microsoft.com/office/drawing/2014/main" val="647058459"/>
                    </a:ext>
                  </a:extLst>
                </a:gridCol>
                <a:gridCol w="740664">
                  <a:extLst>
                    <a:ext uri="{9D8B030D-6E8A-4147-A177-3AD203B41FA5}">
                      <a16:colId xmlns:a16="http://schemas.microsoft.com/office/drawing/2014/main" val="1462915037"/>
                    </a:ext>
                  </a:extLst>
                </a:gridCol>
                <a:gridCol w="740664">
                  <a:extLst>
                    <a:ext uri="{9D8B030D-6E8A-4147-A177-3AD203B41FA5}">
                      <a16:colId xmlns:a16="http://schemas.microsoft.com/office/drawing/2014/main" val="1352848180"/>
                    </a:ext>
                  </a:extLst>
                </a:gridCol>
                <a:gridCol w="740664">
                  <a:extLst>
                    <a:ext uri="{9D8B030D-6E8A-4147-A177-3AD203B41FA5}">
                      <a16:colId xmlns:a16="http://schemas.microsoft.com/office/drawing/2014/main" val="6016080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3736286"/>
                  </a:ext>
                </a:extLst>
              </a:tr>
              <a:tr h="370840">
                <a:tc>
                  <a:txBody>
                    <a:bodyPr/>
                    <a:lstStyle/>
                    <a:p>
                      <a:r>
                        <a:rPr lang="en-US" sz="1000"/>
                        <a:t>Auto Doczekal</a:t>
                      </a:r>
                    </a:p>
                  </a:txBody>
                  <a:tcPr/>
                </a:tc>
                <a:tc>
                  <a:txBody>
                    <a:bodyPr/>
                    <a:lstStyle/>
                    <a:p>
                      <a:r>
                        <a:rPr lang="en-US" sz="1000"/>
                        <a:t>1456</a:t>
                      </a:r>
                    </a:p>
                  </a:txBody>
                  <a:tcPr/>
                </a:tc>
                <a:tc>
                  <a:txBody>
                    <a:bodyPr/>
                    <a:lstStyle/>
                    <a:p>
                      <a:r>
                        <a:rPr lang="en-US" sz="1000"/>
                        <a:t>42</a:t>
                      </a:r>
                    </a:p>
                  </a:txBody>
                  <a:tcPr/>
                </a:tc>
                <a:tc>
                  <a:txBody>
                    <a:bodyPr/>
                    <a:lstStyle/>
                    <a:p>
                      <a:r>
                        <a:rPr lang="en-US" sz="1000"/>
                        <a:t>31</a:t>
                      </a:r>
                    </a:p>
                  </a:txBody>
                  <a:tcPr/>
                </a:tc>
                <a:tc>
                  <a:txBody>
                    <a:bodyPr/>
                    <a:lstStyle/>
                    <a:p>
                      <a:r>
                        <a:rPr lang="en-US" sz="1000"/>
                        <a:t>632</a:t>
                      </a:r>
                    </a:p>
                  </a:txBody>
                  <a:tcPr/>
                </a:tc>
                <a:tc>
                  <a:txBody>
                    <a:bodyPr/>
                    <a:lstStyle/>
                    <a:p>
                      <a:r>
                        <a:rPr lang="en-US" sz="1000"/>
                        <a:t>12</a:t>
                      </a:r>
                    </a:p>
                  </a:txBody>
                  <a:tcPr/>
                </a:tc>
                <a:tc>
                  <a:txBody>
                    <a:bodyPr/>
                    <a:lstStyle/>
                    <a:p>
                      <a:r>
                        <a:rPr lang="en-US" sz="1000"/>
                        <a:t>41</a:t>
                      </a:r>
                    </a:p>
                  </a:txBody>
                  <a:tcPr/>
                </a:tc>
                <a:tc>
                  <a:txBody>
                    <a:bodyPr/>
                    <a:lstStyle/>
                    <a:p>
                      <a:r>
                        <a:rPr lang="en-US" sz="1000"/>
                        <a:t>0</a:t>
                      </a:r>
                    </a:p>
                  </a:txBody>
                  <a:tcPr/>
                </a:tc>
                <a:tc>
                  <a:txBody>
                    <a:bodyPr/>
                    <a:lstStyle/>
                    <a:p>
                      <a:r>
                        <a:rPr lang="en-US" sz="1000"/>
                        <a:t>1.5398 %</a:t>
                      </a:r>
                    </a:p>
                  </a:txBody>
                  <a:tcPr/>
                </a:tc>
                <a:tc>
                  <a:txBody>
                    <a:bodyPr/>
                    <a:lstStyle/>
                    <a:p>
                      <a:r>
                        <a:rPr lang="en-US" sz="1000"/>
                        <a:t>0.0 %</a:t>
                      </a:r>
                    </a:p>
                  </a:txBody>
                  <a:tcPr/>
                </a:tc>
                <a:extLst>
                  <a:ext uri="{0D108BD9-81ED-4DB2-BD59-A6C34878D82A}">
                    <a16:rowId xmlns:a16="http://schemas.microsoft.com/office/drawing/2014/main" val="3524325507"/>
                  </a:ext>
                </a:extLst>
              </a:tr>
            </a:tbl>
          </a:graphicData>
        </a:graphic>
      </p:graphicFrame>
      <p:sp>
        <p:nvSpPr>
          <p:cNvPr id="4" name="Text Placeholder 3">
            <a:extLst>
              <a:ext uri="{FF2B5EF4-FFF2-40B4-BE49-F238E27FC236}">
                <a16:creationId xmlns:a16="http://schemas.microsoft.com/office/drawing/2014/main" id="{660FE52D-5CAB-4E63-B97D-8819DA769F3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54133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E046B-EF8A-40BE-A602-F6CF896B74AE}"/>
              </a:ext>
            </a:extLst>
          </p:cNvPr>
          <p:cNvSpPr>
            <a:spLocks noGrp="1"/>
          </p:cNvSpPr>
          <p:nvPr>
            <p:ph type="title"/>
          </p:nvPr>
        </p:nvSpPr>
        <p:spPr/>
        <p:txBody>
          <a:bodyPr/>
          <a:lstStyle/>
          <a:p>
            <a:r>
              <a:rPr lang="en-US"/>
              <a:t>Facebook Fans Total | Auto Doczekal</a:t>
            </a:r>
          </a:p>
        </p:txBody>
      </p:sp>
      <p:graphicFrame>
        <p:nvGraphicFramePr>
          <p:cNvPr id="6" name="Chart Placeholder 5">
            <a:extLst>
              <a:ext uri="{FF2B5EF4-FFF2-40B4-BE49-F238E27FC236}">
                <a16:creationId xmlns:a16="http://schemas.microsoft.com/office/drawing/2014/main" id="{D81D543B-6F22-4DE9-9BB0-D5679C589FFA}"/>
              </a:ext>
            </a:extLst>
          </p:cNvPr>
          <p:cNvGraphicFramePr>
            <a:graphicFrameLocks noGrp="1"/>
          </p:cNvGraphicFramePr>
          <p:nvPr>
            <p:ph type="chart" sz="quarter" idx="13"/>
            <p:extLst>
              <p:ext uri="{D42A27DB-BD31-4B8C-83A1-F6EECF244321}">
                <p14:modId xmlns:p14="http://schemas.microsoft.com/office/powerpoint/2010/main" val="64317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AC140B-54B9-4D10-B614-371A039AFF2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20580AB-17A3-4305-A8D1-8BBD37A98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23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A2D19-81A8-48C6-9F5B-CAE448FDB515}"/>
              </a:ext>
            </a:extLst>
          </p:cNvPr>
          <p:cNvSpPr>
            <a:spLocks noGrp="1"/>
          </p:cNvSpPr>
          <p:nvPr>
            <p:ph type="title"/>
          </p:nvPr>
        </p:nvSpPr>
        <p:spPr/>
        <p:txBody>
          <a:bodyPr/>
          <a:lstStyle/>
          <a:p>
            <a:r>
              <a:rPr lang="en-US"/>
              <a:t>Fanwachstum | Auto Doczekal</a:t>
            </a:r>
          </a:p>
        </p:txBody>
      </p:sp>
      <p:graphicFrame>
        <p:nvGraphicFramePr>
          <p:cNvPr id="6" name="Chart Placeholder 5">
            <a:extLst>
              <a:ext uri="{FF2B5EF4-FFF2-40B4-BE49-F238E27FC236}">
                <a16:creationId xmlns:a16="http://schemas.microsoft.com/office/drawing/2014/main" id="{22B6FB34-5017-4BF0-B033-6C48EBDE8FA1}"/>
              </a:ext>
            </a:extLst>
          </p:cNvPr>
          <p:cNvGraphicFramePr>
            <a:graphicFrameLocks noGrp="1"/>
          </p:cNvGraphicFramePr>
          <p:nvPr>
            <p:ph type="chart" sz="quarter" idx="13"/>
            <p:extLst>
              <p:ext uri="{D42A27DB-BD31-4B8C-83A1-F6EECF244321}">
                <p14:modId xmlns:p14="http://schemas.microsoft.com/office/powerpoint/2010/main" val="865276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0C5F89-4476-4DCA-9FB0-F754B62D579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F3DFDBD-15F0-4684-83F8-97EA139329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810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2050-AF9C-45C1-A970-3FD5D314702B}"/>
              </a:ext>
            </a:extLst>
          </p:cNvPr>
          <p:cNvSpPr>
            <a:spLocks noGrp="1"/>
          </p:cNvSpPr>
          <p:nvPr>
            <p:ph type="title"/>
          </p:nvPr>
        </p:nvSpPr>
        <p:spPr/>
        <p:txBody>
          <a:bodyPr/>
          <a:lstStyle/>
          <a:p>
            <a:r>
              <a:rPr lang="en-US"/>
              <a:t>Verlorene Fans | Auto Doczekal</a:t>
            </a:r>
          </a:p>
        </p:txBody>
      </p:sp>
      <p:graphicFrame>
        <p:nvGraphicFramePr>
          <p:cNvPr id="6" name="Chart Placeholder 5">
            <a:extLst>
              <a:ext uri="{FF2B5EF4-FFF2-40B4-BE49-F238E27FC236}">
                <a16:creationId xmlns:a16="http://schemas.microsoft.com/office/drawing/2014/main" id="{096E3880-DECF-48FF-94D8-D964A9DB56F4}"/>
              </a:ext>
            </a:extLst>
          </p:cNvPr>
          <p:cNvGraphicFramePr>
            <a:graphicFrameLocks noGrp="1"/>
          </p:cNvGraphicFramePr>
          <p:nvPr>
            <p:ph type="chart" sz="quarter" idx="13"/>
            <p:extLst>
              <p:ext uri="{D42A27DB-BD31-4B8C-83A1-F6EECF244321}">
                <p14:modId xmlns:p14="http://schemas.microsoft.com/office/powerpoint/2010/main" val="1773529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295B41-03AF-44C6-B453-1D6D50F37BD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50FD530-DC90-4686-8AED-9F636DC6E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8578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F220-21C5-4926-930F-5D84DAB5DAF3}"/>
              </a:ext>
            </a:extLst>
          </p:cNvPr>
          <p:cNvSpPr>
            <a:spLocks noGrp="1"/>
          </p:cNvSpPr>
          <p:nvPr>
            <p:ph type="title"/>
          </p:nvPr>
        </p:nvSpPr>
        <p:spPr/>
        <p:txBody>
          <a:bodyPr/>
          <a:lstStyle/>
          <a:p>
            <a:r>
              <a:rPr lang="de-DE"/>
              <a:t>Eigene Beiträge (Postings) | Auto Doczekal - 1 of 13</a:t>
            </a:r>
            <a:endParaRPr lang="en-US"/>
          </a:p>
        </p:txBody>
      </p:sp>
      <p:graphicFrame>
        <p:nvGraphicFramePr>
          <p:cNvPr id="5" name="Table Placeholder 4">
            <a:extLst>
              <a:ext uri="{FF2B5EF4-FFF2-40B4-BE49-F238E27FC236}">
                <a16:creationId xmlns:a16="http://schemas.microsoft.com/office/drawing/2014/main" id="{3EA95FF3-EC00-497B-85C7-49AC216E8E0E}"/>
              </a:ext>
            </a:extLst>
          </p:cNvPr>
          <p:cNvGraphicFramePr>
            <a:graphicFrameLocks noGrp="1"/>
          </p:cNvGraphicFramePr>
          <p:nvPr>
            <p:ph type="tbl" sz="quarter" idx="13"/>
            <p:extLst>
              <p:ext uri="{D42A27DB-BD31-4B8C-83A1-F6EECF244321}">
                <p14:modId xmlns:p14="http://schemas.microsoft.com/office/powerpoint/2010/main" val="1493061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30467747"/>
                    </a:ext>
                  </a:extLst>
                </a:gridCol>
                <a:gridCol w="658368">
                  <a:extLst>
                    <a:ext uri="{9D8B030D-6E8A-4147-A177-3AD203B41FA5}">
                      <a16:colId xmlns:a16="http://schemas.microsoft.com/office/drawing/2014/main" val="412465822"/>
                    </a:ext>
                  </a:extLst>
                </a:gridCol>
                <a:gridCol w="658368">
                  <a:extLst>
                    <a:ext uri="{9D8B030D-6E8A-4147-A177-3AD203B41FA5}">
                      <a16:colId xmlns:a16="http://schemas.microsoft.com/office/drawing/2014/main" val="1930355017"/>
                    </a:ext>
                  </a:extLst>
                </a:gridCol>
                <a:gridCol w="658368">
                  <a:extLst>
                    <a:ext uri="{9D8B030D-6E8A-4147-A177-3AD203B41FA5}">
                      <a16:colId xmlns:a16="http://schemas.microsoft.com/office/drawing/2014/main" val="1092322871"/>
                    </a:ext>
                  </a:extLst>
                </a:gridCol>
                <a:gridCol w="658368">
                  <a:extLst>
                    <a:ext uri="{9D8B030D-6E8A-4147-A177-3AD203B41FA5}">
                      <a16:colId xmlns:a16="http://schemas.microsoft.com/office/drawing/2014/main" val="87096054"/>
                    </a:ext>
                  </a:extLst>
                </a:gridCol>
                <a:gridCol w="658368">
                  <a:extLst>
                    <a:ext uri="{9D8B030D-6E8A-4147-A177-3AD203B41FA5}">
                      <a16:colId xmlns:a16="http://schemas.microsoft.com/office/drawing/2014/main" val="2539577678"/>
                    </a:ext>
                  </a:extLst>
                </a:gridCol>
                <a:gridCol w="658368">
                  <a:extLst>
                    <a:ext uri="{9D8B030D-6E8A-4147-A177-3AD203B41FA5}">
                      <a16:colId xmlns:a16="http://schemas.microsoft.com/office/drawing/2014/main" val="4273355031"/>
                    </a:ext>
                  </a:extLst>
                </a:gridCol>
                <a:gridCol w="658368">
                  <a:extLst>
                    <a:ext uri="{9D8B030D-6E8A-4147-A177-3AD203B41FA5}">
                      <a16:colId xmlns:a16="http://schemas.microsoft.com/office/drawing/2014/main" val="265055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586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- 2018-06-28 10:01:00 </a:t>
                      </a:r>
                      <a:r>
                        <a:rPr kumimoji="0" lang="en-US" sz="1000" b="0" i="0" u="none" strike="noStrike" kern="1200" cap="none" spc="0" normalizeH="0" baseline="0" noProof="0">
                          <a:ln>
                            <a:noFill/>
                          </a:ln>
                          <a:solidFill>
                            <a:prstClr val="black"/>
                          </a:solidFill>
                          <a:effectLst/>
                          <a:uLnTx/>
                          <a:uFillTx/>
                          <a:latin typeface="+mn-lt"/>
                          <a:ea typeface="+mn-ea"/>
                          <a:cs typeface="+mn-cs"/>
                        </a:rPr>
                        <a:t> 
 Frau Groszmann aus Oberdorf freut sich über ihren tollen gebrauchten Suzuki Swift❗
Verkaufsberater Mario Hörtner gratuliert recht herzlich und wünscht viel Freude und unfallfreie Fahrten.
#AutoDoczekal #MeinHändlerMeineWerkstatt #Suzuki #Swift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602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- 2018-06-28 04:45:00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durften wir einen neuen Suzuki S-Cross Shine Allgrip in canyonbraun in den Bezirk Jennersdorf ausliefern.
Wir gratulieren Familie Zovko aus Wallendorf zur tollen Wahl und wünschen eine gute und sichere Fahrt mit dem S-Cross❗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4297968"/>
                  </a:ext>
                </a:extLst>
              </a:tr>
            </a:tbl>
          </a:graphicData>
        </a:graphic>
      </p:graphicFrame>
      <p:sp>
        <p:nvSpPr>
          <p:cNvPr id="4" name="Text Placeholder 3">
            <a:extLst>
              <a:ext uri="{FF2B5EF4-FFF2-40B4-BE49-F238E27FC236}">
                <a16:creationId xmlns:a16="http://schemas.microsoft.com/office/drawing/2014/main" id="{A2094849-46D0-458D-BA0E-B81043695EE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1329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A4FAD-E664-4F1A-9A11-956664FEF7DD}"/>
              </a:ext>
            </a:extLst>
          </p:cNvPr>
          <p:cNvSpPr>
            <a:spLocks noGrp="1"/>
          </p:cNvSpPr>
          <p:nvPr>
            <p:ph type="title"/>
          </p:nvPr>
        </p:nvSpPr>
        <p:spPr/>
        <p:txBody>
          <a:bodyPr/>
          <a:lstStyle/>
          <a:p>
            <a:r>
              <a:rPr lang="de-DE"/>
              <a:t>Eigene Beiträge (Postings) | Auto Doczekal - 2 of 13</a:t>
            </a:r>
            <a:endParaRPr lang="en-US"/>
          </a:p>
        </p:txBody>
      </p:sp>
      <p:graphicFrame>
        <p:nvGraphicFramePr>
          <p:cNvPr id="5" name="Table Placeholder 4">
            <a:extLst>
              <a:ext uri="{FF2B5EF4-FFF2-40B4-BE49-F238E27FC236}">
                <a16:creationId xmlns:a16="http://schemas.microsoft.com/office/drawing/2014/main" id="{DB12650A-FC2A-474A-A234-5F872B318AC5}"/>
              </a:ext>
            </a:extLst>
          </p:cNvPr>
          <p:cNvGraphicFramePr>
            <a:graphicFrameLocks noGrp="1"/>
          </p:cNvGraphicFramePr>
          <p:nvPr>
            <p:ph type="tbl" sz="quarter" idx="13"/>
            <p:extLst>
              <p:ext uri="{D42A27DB-BD31-4B8C-83A1-F6EECF244321}">
                <p14:modId xmlns:p14="http://schemas.microsoft.com/office/powerpoint/2010/main" val="399149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381879"/>
                    </a:ext>
                  </a:extLst>
                </a:gridCol>
                <a:gridCol w="658368">
                  <a:extLst>
                    <a:ext uri="{9D8B030D-6E8A-4147-A177-3AD203B41FA5}">
                      <a16:colId xmlns:a16="http://schemas.microsoft.com/office/drawing/2014/main" val="1877627053"/>
                    </a:ext>
                  </a:extLst>
                </a:gridCol>
                <a:gridCol w="658368">
                  <a:extLst>
                    <a:ext uri="{9D8B030D-6E8A-4147-A177-3AD203B41FA5}">
                      <a16:colId xmlns:a16="http://schemas.microsoft.com/office/drawing/2014/main" val="138440377"/>
                    </a:ext>
                  </a:extLst>
                </a:gridCol>
                <a:gridCol w="658368">
                  <a:extLst>
                    <a:ext uri="{9D8B030D-6E8A-4147-A177-3AD203B41FA5}">
                      <a16:colId xmlns:a16="http://schemas.microsoft.com/office/drawing/2014/main" val="1031217692"/>
                    </a:ext>
                  </a:extLst>
                </a:gridCol>
                <a:gridCol w="658368">
                  <a:extLst>
                    <a:ext uri="{9D8B030D-6E8A-4147-A177-3AD203B41FA5}">
                      <a16:colId xmlns:a16="http://schemas.microsoft.com/office/drawing/2014/main" val="4038986711"/>
                    </a:ext>
                  </a:extLst>
                </a:gridCol>
                <a:gridCol w="658368">
                  <a:extLst>
                    <a:ext uri="{9D8B030D-6E8A-4147-A177-3AD203B41FA5}">
                      <a16:colId xmlns:a16="http://schemas.microsoft.com/office/drawing/2014/main" val="2018654063"/>
                    </a:ext>
                  </a:extLst>
                </a:gridCol>
                <a:gridCol w="658368">
                  <a:extLst>
                    <a:ext uri="{9D8B030D-6E8A-4147-A177-3AD203B41FA5}">
                      <a16:colId xmlns:a16="http://schemas.microsoft.com/office/drawing/2014/main" val="594167267"/>
                    </a:ext>
                  </a:extLst>
                </a:gridCol>
                <a:gridCol w="658368">
                  <a:extLst>
                    <a:ext uri="{9D8B030D-6E8A-4147-A177-3AD203B41FA5}">
                      <a16:colId xmlns:a16="http://schemas.microsoft.com/office/drawing/2014/main" val="911827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138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- 2018-06-27 17:55:00 </a:t>
                      </a:r>
                      <a:r>
                        <a:rPr kumimoji="0" lang="en-US" sz="1000" b="0" i="0" u="none" strike="noStrike" kern="1200" cap="none" spc="0" normalizeH="0" baseline="0" noProof="0">
                          <a:ln>
                            <a:noFill/>
                          </a:ln>
                          <a:solidFill>
                            <a:prstClr val="black"/>
                          </a:solidFill>
                          <a:effectLst/>
                          <a:uLnTx/>
                          <a:uFillTx/>
                          <a:latin typeface="+mn-lt"/>
                          <a:ea typeface="+mn-ea"/>
                          <a:cs typeface="+mn-cs"/>
                        </a:rPr>
                        <a:t> 
 Ab sofort ist ein neuer Opel Crossland X Innovation inkl. LED-Licht, Dachpaket schwarz, uvm. in der Außenfarbe argonsilber im Pinkatal unterwegs!
Das gesamte Auto Doczekal Team aus Güssing dankt dir liebe Elke Kraller für deine jahrelange Treue zu unserem Unternehmen und wünscht dir puren Fahrspaß und viel Freude mit deinem neuen SUV von Opel‼️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6320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- 2018-06-27 12:58:05 </a:t>
                      </a:r>
                      <a:r>
                        <a:rPr kumimoji="0" lang="en-US" sz="1000" b="0" i="0" u="none" strike="noStrike" kern="1200" cap="none" spc="0" normalizeH="0" baseline="0" noProof="0">
                          <a:ln>
                            <a:noFill/>
                          </a:ln>
                          <a:solidFill>
                            <a:prstClr val="black"/>
                          </a:solidFill>
                          <a:effectLst/>
                          <a:uLnTx/>
                          <a:uFillTx/>
                          <a:latin typeface="+mn-lt"/>
                          <a:ea typeface="+mn-ea"/>
                          <a:cs typeface="+mn-cs"/>
                        </a:rPr>
                        <a:t> 
 Heute durfte unser Verkaufsberater Fritz Unger am Standort Güssing an Kurt Marakovits einen topausgestatteten Jungwagen Opel Insignia Cosmo inkl. Premiumlederpolsterung, OPC Line Paket, AHV schwenkbar, uvm. übergeben!
Lieber Kurtl, das gesamte Team aus Güssing dankt dir für deine jahrelange Treue zu unserem Unternehmen und wünscht dir viel Freude und Spaß mit deinem neuen Insignia❗
#AutoDoczekal #MeinHändlerMeineWerkstatt #Opel #Insignia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8682605"/>
                  </a:ext>
                </a:extLst>
              </a:tr>
            </a:tbl>
          </a:graphicData>
        </a:graphic>
      </p:graphicFrame>
      <p:sp>
        <p:nvSpPr>
          <p:cNvPr id="4" name="Text Placeholder 3">
            <a:extLst>
              <a:ext uri="{FF2B5EF4-FFF2-40B4-BE49-F238E27FC236}">
                <a16:creationId xmlns:a16="http://schemas.microsoft.com/office/drawing/2014/main" id="{061788DE-12EC-41F8-8764-D9878B1C13D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72521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FA04-DD0F-4C84-A168-2F36EC17B51D}"/>
              </a:ext>
            </a:extLst>
          </p:cNvPr>
          <p:cNvSpPr>
            <a:spLocks noGrp="1"/>
          </p:cNvSpPr>
          <p:nvPr>
            <p:ph type="title"/>
          </p:nvPr>
        </p:nvSpPr>
        <p:spPr/>
        <p:txBody>
          <a:bodyPr/>
          <a:lstStyle/>
          <a:p>
            <a:r>
              <a:rPr lang="de-DE"/>
              <a:t>Eigene Beiträge (Postings) | Auto Doczekal - 3 of 13</a:t>
            </a:r>
            <a:endParaRPr lang="en-US"/>
          </a:p>
        </p:txBody>
      </p:sp>
      <p:graphicFrame>
        <p:nvGraphicFramePr>
          <p:cNvPr id="5" name="Table Placeholder 4">
            <a:extLst>
              <a:ext uri="{FF2B5EF4-FFF2-40B4-BE49-F238E27FC236}">
                <a16:creationId xmlns:a16="http://schemas.microsoft.com/office/drawing/2014/main" id="{64752540-40B8-44DD-AF84-42615038D040}"/>
              </a:ext>
            </a:extLst>
          </p:cNvPr>
          <p:cNvGraphicFramePr>
            <a:graphicFrameLocks noGrp="1"/>
          </p:cNvGraphicFramePr>
          <p:nvPr>
            <p:ph type="tbl" sz="quarter" idx="13"/>
            <p:extLst>
              <p:ext uri="{D42A27DB-BD31-4B8C-83A1-F6EECF244321}">
                <p14:modId xmlns:p14="http://schemas.microsoft.com/office/powerpoint/2010/main" val="2173916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8345572"/>
                    </a:ext>
                  </a:extLst>
                </a:gridCol>
                <a:gridCol w="658368">
                  <a:extLst>
                    <a:ext uri="{9D8B030D-6E8A-4147-A177-3AD203B41FA5}">
                      <a16:colId xmlns:a16="http://schemas.microsoft.com/office/drawing/2014/main" val="2331465047"/>
                    </a:ext>
                  </a:extLst>
                </a:gridCol>
                <a:gridCol w="658368">
                  <a:extLst>
                    <a:ext uri="{9D8B030D-6E8A-4147-A177-3AD203B41FA5}">
                      <a16:colId xmlns:a16="http://schemas.microsoft.com/office/drawing/2014/main" val="649285838"/>
                    </a:ext>
                  </a:extLst>
                </a:gridCol>
                <a:gridCol w="658368">
                  <a:extLst>
                    <a:ext uri="{9D8B030D-6E8A-4147-A177-3AD203B41FA5}">
                      <a16:colId xmlns:a16="http://schemas.microsoft.com/office/drawing/2014/main" val="3117494238"/>
                    </a:ext>
                  </a:extLst>
                </a:gridCol>
                <a:gridCol w="658368">
                  <a:extLst>
                    <a:ext uri="{9D8B030D-6E8A-4147-A177-3AD203B41FA5}">
                      <a16:colId xmlns:a16="http://schemas.microsoft.com/office/drawing/2014/main" val="1083867213"/>
                    </a:ext>
                  </a:extLst>
                </a:gridCol>
                <a:gridCol w="658368">
                  <a:extLst>
                    <a:ext uri="{9D8B030D-6E8A-4147-A177-3AD203B41FA5}">
                      <a16:colId xmlns:a16="http://schemas.microsoft.com/office/drawing/2014/main" val="1596275905"/>
                    </a:ext>
                  </a:extLst>
                </a:gridCol>
                <a:gridCol w="658368">
                  <a:extLst>
                    <a:ext uri="{9D8B030D-6E8A-4147-A177-3AD203B41FA5}">
                      <a16:colId xmlns:a16="http://schemas.microsoft.com/office/drawing/2014/main" val="110374377"/>
                    </a:ext>
                  </a:extLst>
                </a:gridCol>
                <a:gridCol w="658368">
                  <a:extLst>
                    <a:ext uri="{9D8B030D-6E8A-4147-A177-3AD203B41FA5}">
                      <a16:colId xmlns:a16="http://schemas.microsoft.com/office/drawing/2014/main" val="3212770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173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- 2018-06-26 18:05:00 </a:t>
                      </a:r>
                      <a:r>
                        <a:rPr kumimoji="0" lang="de-DE" sz="1000" b="0" i="0" u="none" strike="noStrike" kern="1200" cap="none" spc="0" normalizeH="0" baseline="0" noProof="0">
                          <a:ln>
                            <a:noFill/>
                          </a:ln>
                          <a:solidFill>
                            <a:prstClr val="black"/>
                          </a:solidFill>
                          <a:effectLst/>
                          <a:uLnTx/>
                          <a:uFillTx/>
                          <a:latin typeface="+mn-lt"/>
                          <a:ea typeface="+mn-ea"/>
                          <a:cs typeface="+mn-cs"/>
                        </a:rPr>
                        <a:t> 
 Großer Auslieferungstag heute am Standort in St. Johann❗
Familie Götschl aus Leoben darf sich über ihren neuen Opel Grandland Innovation freuen.
Nach Markt Allhau durften wir heute einen Jungwagen Opel Astra ST Dynamic in powerrot an Familie Loppauer übergeben.
Und zu guter Letzt darf Herr Scherbichler aus Pöllau mit seinem Gebrauchtwagen Suzuki Swift unseren Schauraum verlassen.
Wir wünschen all unseren Kunden viel Spaß und Freude mit ihren neuen Fahrzeugen‼️
#AutoDoczekal #MeinHändlerMeineWerkstatt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963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- 2018-06-26 13:29:01 </a:t>
                      </a:r>
                      <a:r>
                        <a:rPr kumimoji="0" lang="en-US" sz="1000" b="0" i="0" u="none" strike="noStrike" kern="1200" cap="none" spc="0" normalizeH="0" baseline="0" noProof="0">
                          <a:ln>
                            <a:noFill/>
                          </a:ln>
                          <a:solidFill>
                            <a:prstClr val="black"/>
                          </a:solidFill>
                          <a:effectLst/>
                          <a:uLnTx/>
                          <a:uFillTx/>
                          <a:latin typeface="+mn-lt"/>
                          <a:ea typeface="+mn-ea"/>
                          <a:cs typeface="+mn-cs"/>
                        </a:rPr>
                        <a:t> 
 Unsere beiden Lehrlinge vom Standort Güssing, Stephan Draxler und Philipp Laky, konnten heute beim Landeslehrlingswettbewerb in der Berufschule Pinkafeld unter 9 Teilnehmern jeweils den 4. Platz erreichen‼️
Das gesamte Team von Auto Doczekal ist stolz auf unsere Lehrlinge und gratuliert beiden zu der tollen Leistung‼️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5423264"/>
                  </a:ext>
                </a:extLst>
              </a:tr>
            </a:tbl>
          </a:graphicData>
        </a:graphic>
      </p:graphicFrame>
      <p:sp>
        <p:nvSpPr>
          <p:cNvPr id="4" name="Text Placeholder 3">
            <a:extLst>
              <a:ext uri="{FF2B5EF4-FFF2-40B4-BE49-F238E27FC236}">
                <a16:creationId xmlns:a16="http://schemas.microsoft.com/office/drawing/2014/main" id="{CDE6B517-62D2-4C52-898D-EB098E0904A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11306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9081C-45CA-42D2-8CD7-3D19104E09C4}"/>
              </a:ext>
            </a:extLst>
          </p:cNvPr>
          <p:cNvSpPr>
            <a:spLocks noGrp="1"/>
          </p:cNvSpPr>
          <p:nvPr>
            <p:ph type="title"/>
          </p:nvPr>
        </p:nvSpPr>
        <p:spPr/>
        <p:txBody>
          <a:bodyPr/>
          <a:lstStyle/>
          <a:p>
            <a:r>
              <a:rPr lang="de-DE"/>
              <a:t>Eigene Beiträge (Postings) | Auto Doczekal - 4 of 13</a:t>
            </a:r>
            <a:endParaRPr lang="en-US"/>
          </a:p>
        </p:txBody>
      </p:sp>
      <p:graphicFrame>
        <p:nvGraphicFramePr>
          <p:cNvPr id="5" name="Table Placeholder 4">
            <a:extLst>
              <a:ext uri="{FF2B5EF4-FFF2-40B4-BE49-F238E27FC236}">
                <a16:creationId xmlns:a16="http://schemas.microsoft.com/office/drawing/2014/main" id="{D91BEB50-F44B-4310-9FBB-0F95AE878F60}"/>
              </a:ext>
            </a:extLst>
          </p:cNvPr>
          <p:cNvGraphicFramePr>
            <a:graphicFrameLocks noGrp="1"/>
          </p:cNvGraphicFramePr>
          <p:nvPr>
            <p:ph type="tbl" sz="quarter" idx="13"/>
            <p:extLst>
              <p:ext uri="{D42A27DB-BD31-4B8C-83A1-F6EECF244321}">
                <p14:modId xmlns:p14="http://schemas.microsoft.com/office/powerpoint/2010/main" val="1274025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8580466"/>
                    </a:ext>
                  </a:extLst>
                </a:gridCol>
                <a:gridCol w="658368">
                  <a:extLst>
                    <a:ext uri="{9D8B030D-6E8A-4147-A177-3AD203B41FA5}">
                      <a16:colId xmlns:a16="http://schemas.microsoft.com/office/drawing/2014/main" val="4164188588"/>
                    </a:ext>
                  </a:extLst>
                </a:gridCol>
                <a:gridCol w="658368">
                  <a:extLst>
                    <a:ext uri="{9D8B030D-6E8A-4147-A177-3AD203B41FA5}">
                      <a16:colId xmlns:a16="http://schemas.microsoft.com/office/drawing/2014/main" val="567761649"/>
                    </a:ext>
                  </a:extLst>
                </a:gridCol>
                <a:gridCol w="658368">
                  <a:extLst>
                    <a:ext uri="{9D8B030D-6E8A-4147-A177-3AD203B41FA5}">
                      <a16:colId xmlns:a16="http://schemas.microsoft.com/office/drawing/2014/main" val="2564452891"/>
                    </a:ext>
                  </a:extLst>
                </a:gridCol>
                <a:gridCol w="658368">
                  <a:extLst>
                    <a:ext uri="{9D8B030D-6E8A-4147-A177-3AD203B41FA5}">
                      <a16:colId xmlns:a16="http://schemas.microsoft.com/office/drawing/2014/main" val="1460694008"/>
                    </a:ext>
                  </a:extLst>
                </a:gridCol>
                <a:gridCol w="658368">
                  <a:extLst>
                    <a:ext uri="{9D8B030D-6E8A-4147-A177-3AD203B41FA5}">
                      <a16:colId xmlns:a16="http://schemas.microsoft.com/office/drawing/2014/main" val="1354889668"/>
                    </a:ext>
                  </a:extLst>
                </a:gridCol>
                <a:gridCol w="658368">
                  <a:extLst>
                    <a:ext uri="{9D8B030D-6E8A-4147-A177-3AD203B41FA5}">
                      <a16:colId xmlns:a16="http://schemas.microsoft.com/office/drawing/2014/main" val="3624617177"/>
                    </a:ext>
                  </a:extLst>
                </a:gridCol>
                <a:gridCol w="658368">
                  <a:extLst>
                    <a:ext uri="{9D8B030D-6E8A-4147-A177-3AD203B41FA5}">
                      <a16:colId xmlns:a16="http://schemas.microsoft.com/office/drawing/2014/main" val="3950000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440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- 2018-06-23 07:36:00 </a:t>
                      </a:r>
                      <a:r>
                        <a:rPr kumimoji="0" lang="en-US" sz="1000" b="0" i="0" u="none" strike="noStrike" kern="1200" cap="none" spc="0" normalizeH="0" baseline="0" noProof="0">
                          <a:ln>
                            <a:noFill/>
                          </a:ln>
                          <a:solidFill>
                            <a:prstClr val="black"/>
                          </a:solidFill>
                          <a:effectLst/>
                          <a:uLnTx/>
                          <a:uFillTx/>
                          <a:latin typeface="+mn-lt"/>
                          <a:ea typeface="+mn-ea"/>
                          <a:cs typeface="+mn-cs"/>
                        </a:rPr>
                        <a:t> 
 Heute durfte Frau Brigitte Hafner aus Rehgraben ihren neuen Opel Mokka X Color in schneeweiß/Dach schwarz am Standort Güssing übernehmen. 
Das topausgestattete Fahrzeug verfügt über tolle Sonderausstattungen wie zB das Premiumpaket (LED-Licht, Navi 900 IntelliLink), Rückfahrkamera, uvm.
Wir wünschen viel Freude und eine unfallfreie Fahrt und bedanken uns für das entgegengebrachte Vertrauen‼️
#AutoDoczekal #MeinHändlerMeineWerkstatt #Opel #MokkaX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1667978"/>
                  </a:ext>
                </a:extLst>
              </a:tr>
            </a:tbl>
          </a:graphicData>
        </a:graphic>
      </p:graphicFrame>
      <p:sp>
        <p:nvSpPr>
          <p:cNvPr id="4" name="Text Placeholder 3">
            <a:extLst>
              <a:ext uri="{FF2B5EF4-FFF2-40B4-BE49-F238E27FC236}">
                <a16:creationId xmlns:a16="http://schemas.microsoft.com/office/drawing/2014/main" id="{58CD9EC6-9FFC-4A60-85A5-3E2D3F86BA2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86398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F4A50-CF47-4F14-8CB6-59B9AF23B667}"/>
              </a:ext>
            </a:extLst>
          </p:cNvPr>
          <p:cNvSpPr>
            <a:spLocks noGrp="1"/>
          </p:cNvSpPr>
          <p:nvPr>
            <p:ph type="title"/>
          </p:nvPr>
        </p:nvSpPr>
        <p:spPr/>
        <p:txBody>
          <a:bodyPr/>
          <a:lstStyle/>
          <a:p>
            <a:r>
              <a:rPr lang="de-DE"/>
              <a:t>Eigene Beiträge (Postings) | Auto Doczekal - 5 of 13</a:t>
            </a:r>
            <a:endParaRPr lang="en-US"/>
          </a:p>
        </p:txBody>
      </p:sp>
      <p:graphicFrame>
        <p:nvGraphicFramePr>
          <p:cNvPr id="5" name="Table Placeholder 4">
            <a:extLst>
              <a:ext uri="{FF2B5EF4-FFF2-40B4-BE49-F238E27FC236}">
                <a16:creationId xmlns:a16="http://schemas.microsoft.com/office/drawing/2014/main" id="{217171D3-E1FA-42CE-AC8D-58AEBE8C01A3}"/>
              </a:ext>
            </a:extLst>
          </p:cNvPr>
          <p:cNvGraphicFramePr>
            <a:graphicFrameLocks noGrp="1"/>
          </p:cNvGraphicFramePr>
          <p:nvPr>
            <p:ph type="tbl" sz="quarter" idx="13"/>
            <p:extLst>
              <p:ext uri="{D42A27DB-BD31-4B8C-83A1-F6EECF244321}">
                <p14:modId xmlns:p14="http://schemas.microsoft.com/office/powerpoint/2010/main" val="2919569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1500405"/>
                    </a:ext>
                  </a:extLst>
                </a:gridCol>
                <a:gridCol w="658368">
                  <a:extLst>
                    <a:ext uri="{9D8B030D-6E8A-4147-A177-3AD203B41FA5}">
                      <a16:colId xmlns:a16="http://schemas.microsoft.com/office/drawing/2014/main" val="1927414909"/>
                    </a:ext>
                  </a:extLst>
                </a:gridCol>
                <a:gridCol w="658368">
                  <a:extLst>
                    <a:ext uri="{9D8B030D-6E8A-4147-A177-3AD203B41FA5}">
                      <a16:colId xmlns:a16="http://schemas.microsoft.com/office/drawing/2014/main" val="2772671135"/>
                    </a:ext>
                  </a:extLst>
                </a:gridCol>
                <a:gridCol w="658368">
                  <a:extLst>
                    <a:ext uri="{9D8B030D-6E8A-4147-A177-3AD203B41FA5}">
                      <a16:colId xmlns:a16="http://schemas.microsoft.com/office/drawing/2014/main" val="2288935772"/>
                    </a:ext>
                  </a:extLst>
                </a:gridCol>
                <a:gridCol w="658368">
                  <a:extLst>
                    <a:ext uri="{9D8B030D-6E8A-4147-A177-3AD203B41FA5}">
                      <a16:colId xmlns:a16="http://schemas.microsoft.com/office/drawing/2014/main" val="782023290"/>
                    </a:ext>
                  </a:extLst>
                </a:gridCol>
                <a:gridCol w="658368">
                  <a:extLst>
                    <a:ext uri="{9D8B030D-6E8A-4147-A177-3AD203B41FA5}">
                      <a16:colId xmlns:a16="http://schemas.microsoft.com/office/drawing/2014/main" val="1930510703"/>
                    </a:ext>
                  </a:extLst>
                </a:gridCol>
                <a:gridCol w="658368">
                  <a:extLst>
                    <a:ext uri="{9D8B030D-6E8A-4147-A177-3AD203B41FA5}">
                      <a16:colId xmlns:a16="http://schemas.microsoft.com/office/drawing/2014/main" val="3150547931"/>
                    </a:ext>
                  </a:extLst>
                </a:gridCol>
                <a:gridCol w="658368">
                  <a:extLst>
                    <a:ext uri="{9D8B030D-6E8A-4147-A177-3AD203B41FA5}">
                      <a16:colId xmlns:a16="http://schemas.microsoft.com/office/drawing/2014/main" val="3792756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294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- 2018-06-23 04:57:19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durften sich am Standort Oberwart wieder einige Kunden über ihre neuen Fahrzeuge freuen❗
Michael Kienegger aus Riedlingsdorf übernimmt einen tollen Jungwagen Opel Insignia Country Tourer Allrad in olive grün.
Herr Wratimschitsch von der Firma HPI Fliesenservice aus Tobaj darf mit seinem neuen Firmenauto, einem Opel Vivaro DOKA L2H1, losstarten. Auf diesem Wege möchten wir uns beim GF der Firma HPI, Robert Marakovits, recht herzlich für das jahrelange Vertrauen in unsere Firma bedanken.
... und zu guter Letzt geht ein Jungwagen Opel Zafira Edition Automatik in quarzgrau nach Oberloisdorf. Herr Jestl darf sich über einen topausgestatteten Zafira freuen.
Verkaufsberater Robert Weinhofer sowie das gesamte Team wünschen unseren Kunden viel, viel Freude und Spaß mit ihren neuen Fahrzeugen‼️
#AutoDoczekal #MeinHändlerMeineWerkstatt #Opel #Insignia #Zafira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7305654"/>
                  </a:ext>
                </a:extLst>
              </a:tr>
            </a:tbl>
          </a:graphicData>
        </a:graphic>
      </p:graphicFrame>
      <p:sp>
        <p:nvSpPr>
          <p:cNvPr id="4" name="Text Placeholder 3">
            <a:extLst>
              <a:ext uri="{FF2B5EF4-FFF2-40B4-BE49-F238E27FC236}">
                <a16:creationId xmlns:a16="http://schemas.microsoft.com/office/drawing/2014/main" id="{D86B45E6-2402-494C-873B-9BD6316DD81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43321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B2459-65ED-489C-B834-C489CA3671E7}"/>
              </a:ext>
            </a:extLst>
          </p:cNvPr>
          <p:cNvSpPr>
            <a:spLocks noGrp="1"/>
          </p:cNvSpPr>
          <p:nvPr>
            <p:ph type="title"/>
          </p:nvPr>
        </p:nvSpPr>
        <p:spPr/>
        <p:txBody>
          <a:bodyPr/>
          <a:lstStyle/>
          <a:p>
            <a:r>
              <a:rPr lang="de-DE"/>
              <a:t>Eigene Beiträge (Postings) | Auto Doczekal - 6 of 13</a:t>
            </a:r>
            <a:endParaRPr lang="en-US"/>
          </a:p>
        </p:txBody>
      </p:sp>
      <p:graphicFrame>
        <p:nvGraphicFramePr>
          <p:cNvPr id="5" name="Table Placeholder 4">
            <a:extLst>
              <a:ext uri="{FF2B5EF4-FFF2-40B4-BE49-F238E27FC236}">
                <a16:creationId xmlns:a16="http://schemas.microsoft.com/office/drawing/2014/main" id="{0D20B883-49C6-41D8-BC9F-FDE9E5D03740}"/>
              </a:ext>
            </a:extLst>
          </p:cNvPr>
          <p:cNvGraphicFramePr>
            <a:graphicFrameLocks noGrp="1"/>
          </p:cNvGraphicFramePr>
          <p:nvPr>
            <p:ph type="tbl" sz="quarter" idx="13"/>
            <p:extLst>
              <p:ext uri="{D42A27DB-BD31-4B8C-83A1-F6EECF244321}">
                <p14:modId xmlns:p14="http://schemas.microsoft.com/office/powerpoint/2010/main" val="192411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7496268"/>
                    </a:ext>
                  </a:extLst>
                </a:gridCol>
                <a:gridCol w="658368">
                  <a:extLst>
                    <a:ext uri="{9D8B030D-6E8A-4147-A177-3AD203B41FA5}">
                      <a16:colId xmlns:a16="http://schemas.microsoft.com/office/drawing/2014/main" val="1269852109"/>
                    </a:ext>
                  </a:extLst>
                </a:gridCol>
                <a:gridCol w="658368">
                  <a:extLst>
                    <a:ext uri="{9D8B030D-6E8A-4147-A177-3AD203B41FA5}">
                      <a16:colId xmlns:a16="http://schemas.microsoft.com/office/drawing/2014/main" val="2796957871"/>
                    </a:ext>
                  </a:extLst>
                </a:gridCol>
                <a:gridCol w="658368">
                  <a:extLst>
                    <a:ext uri="{9D8B030D-6E8A-4147-A177-3AD203B41FA5}">
                      <a16:colId xmlns:a16="http://schemas.microsoft.com/office/drawing/2014/main" val="962413575"/>
                    </a:ext>
                  </a:extLst>
                </a:gridCol>
                <a:gridCol w="658368">
                  <a:extLst>
                    <a:ext uri="{9D8B030D-6E8A-4147-A177-3AD203B41FA5}">
                      <a16:colId xmlns:a16="http://schemas.microsoft.com/office/drawing/2014/main" val="3359093309"/>
                    </a:ext>
                  </a:extLst>
                </a:gridCol>
                <a:gridCol w="658368">
                  <a:extLst>
                    <a:ext uri="{9D8B030D-6E8A-4147-A177-3AD203B41FA5}">
                      <a16:colId xmlns:a16="http://schemas.microsoft.com/office/drawing/2014/main" val="4027910459"/>
                    </a:ext>
                  </a:extLst>
                </a:gridCol>
                <a:gridCol w="658368">
                  <a:extLst>
                    <a:ext uri="{9D8B030D-6E8A-4147-A177-3AD203B41FA5}">
                      <a16:colId xmlns:a16="http://schemas.microsoft.com/office/drawing/2014/main" val="1671183153"/>
                    </a:ext>
                  </a:extLst>
                </a:gridCol>
                <a:gridCol w="658368">
                  <a:extLst>
                    <a:ext uri="{9D8B030D-6E8A-4147-A177-3AD203B41FA5}">
                      <a16:colId xmlns:a16="http://schemas.microsoft.com/office/drawing/2014/main" val="4116269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783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- 2018-06-22 17:50:00 </a:t>
                      </a:r>
                      <a:r>
                        <a:rPr kumimoji="0" lang="en-US" sz="1000" b="0" i="0" u="none" strike="noStrike" kern="1200" cap="none" spc="0" normalizeH="0" baseline="0" noProof="0">
                          <a:ln>
                            <a:noFill/>
                          </a:ln>
                          <a:solidFill>
                            <a:prstClr val="black"/>
                          </a:solidFill>
                          <a:effectLst/>
                          <a:uLnTx/>
                          <a:uFillTx/>
                          <a:latin typeface="+mn-lt"/>
                          <a:ea typeface="+mn-ea"/>
                          <a:cs typeface="+mn-cs"/>
                        </a:rPr>
                        <a:t> 
 ‼️ Ein wunderschöner Opel Insignia Country Tourer Exclusive Allrad mit 210 PS in quarzgrau und Top-Ausstattung hat uns am Standort St. Johann/Haide verlassen und ist ab jetzt im Raum Oberdorf zu sehen‼️
Verkaufsberater Mario Hörtner und das Team von Auto Doczekal St. Johann/H. wünscht Herrn Knappitsch viel Freude und eine unfallfreie Fahrt❗
#AutoDoczekal #MeinHändlerMeineWerkstatt #Opel #Insignia #CountryTourer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448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- 2018-06-22 10:10:00 </a:t>
                      </a:r>
                      <a:r>
                        <a:rPr kumimoji="0" lang="de-DE" sz="1000" b="0" i="0" u="none" strike="noStrike" kern="1200" cap="none" spc="0" normalizeH="0" baseline="0" noProof="0">
                          <a:ln>
                            <a:noFill/>
                          </a:ln>
                          <a:solidFill>
                            <a:prstClr val="black"/>
                          </a:solidFill>
                          <a:effectLst/>
                          <a:uLnTx/>
                          <a:uFillTx/>
                          <a:latin typeface="+mn-lt"/>
                          <a:ea typeface="+mn-ea"/>
                          <a:cs typeface="+mn-cs"/>
                        </a:rPr>
                        <a:t> 
 Heute ist Suzuki-Auslieferungstag am Standort St. Johann❗
Nach Wien durften wir an unsere langjährige Kundin Frau Müller einen neuen Suzuki Swift Shine Allgrip in speedyblue ausliefern.
Frau Lang aus Buch bei Hartberg freut sich schon auf die erste Ausfahrt mit ihrem neuen Gebrauchtwagen Suzuki Splash.
Wir möchten uns bei unseren Kundinnen für das Vertrauen recht herzlich bedanken und wünschen eine gute und sichere Fahrt‼️
#AutoDoczekal #MeinHändlerMeineWerkstatt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6779692"/>
                  </a:ext>
                </a:extLst>
              </a:tr>
            </a:tbl>
          </a:graphicData>
        </a:graphic>
      </p:graphicFrame>
      <p:sp>
        <p:nvSpPr>
          <p:cNvPr id="4" name="Text Placeholder 3">
            <a:extLst>
              <a:ext uri="{FF2B5EF4-FFF2-40B4-BE49-F238E27FC236}">
                <a16:creationId xmlns:a16="http://schemas.microsoft.com/office/drawing/2014/main" id="{1984C736-4012-43A9-B38C-88854E058AD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6946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596A-21D9-4C77-A8DD-C85C28E0C1B0}"/>
              </a:ext>
            </a:extLst>
          </p:cNvPr>
          <p:cNvSpPr>
            <a:spLocks noGrp="1"/>
          </p:cNvSpPr>
          <p:nvPr>
            <p:ph type="title"/>
          </p:nvPr>
        </p:nvSpPr>
        <p:spPr/>
        <p:txBody>
          <a:bodyPr/>
          <a:lstStyle/>
          <a:p>
            <a:r>
              <a:rPr lang="de-DE"/>
              <a:t>Eigene Beiträge (Postings) | Auto Doczekal - 7 of 13</a:t>
            </a:r>
            <a:endParaRPr lang="en-US"/>
          </a:p>
        </p:txBody>
      </p:sp>
      <p:graphicFrame>
        <p:nvGraphicFramePr>
          <p:cNvPr id="5" name="Table Placeholder 4">
            <a:extLst>
              <a:ext uri="{FF2B5EF4-FFF2-40B4-BE49-F238E27FC236}">
                <a16:creationId xmlns:a16="http://schemas.microsoft.com/office/drawing/2014/main" id="{697BC5B6-24D6-47F8-831A-2E43832DF1EC}"/>
              </a:ext>
            </a:extLst>
          </p:cNvPr>
          <p:cNvGraphicFramePr>
            <a:graphicFrameLocks noGrp="1"/>
          </p:cNvGraphicFramePr>
          <p:nvPr>
            <p:ph type="tbl" sz="quarter" idx="13"/>
            <p:extLst>
              <p:ext uri="{D42A27DB-BD31-4B8C-83A1-F6EECF244321}">
                <p14:modId xmlns:p14="http://schemas.microsoft.com/office/powerpoint/2010/main" val="1562038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284708"/>
                    </a:ext>
                  </a:extLst>
                </a:gridCol>
                <a:gridCol w="658368">
                  <a:extLst>
                    <a:ext uri="{9D8B030D-6E8A-4147-A177-3AD203B41FA5}">
                      <a16:colId xmlns:a16="http://schemas.microsoft.com/office/drawing/2014/main" val="332235140"/>
                    </a:ext>
                  </a:extLst>
                </a:gridCol>
                <a:gridCol w="658368">
                  <a:extLst>
                    <a:ext uri="{9D8B030D-6E8A-4147-A177-3AD203B41FA5}">
                      <a16:colId xmlns:a16="http://schemas.microsoft.com/office/drawing/2014/main" val="267323905"/>
                    </a:ext>
                  </a:extLst>
                </a:gridCol>
                <a:gridCol w="658368">
                  <a:extLst>
                    <a:ext uri="{9D8B030D-6E8A-4147-A177-3AD203B41FA5}">
                      <a16:colId xmlns:a16="http://schemas.microsoft.com/office/drawing/2014/main" val="301348508"/>
                    </a:ext>
                  </a:extLst>
                </a:gridCol>
                <a:gridCol w="658368">
                  <a:extLst>
                    <a:ext uri="{9D8B030D-6E8A-4147-A177-3AD203B41FA5}">
                      <a16:colId xmlns:a16="http://schemas.microsoft.com/office/drawing/2014/main" val="770365830"/>
                    </a:ext>
                  </a:extLst>
                </a:gridCol>
                <a:gridCol w="658368">
                  <a:extLst>
                    <a:ext uri="{9D8B030D-6E8A-4147-A177-3AD203B41FA5}">
                      <a16:colId xmlns:a16="http://schemas.microsoft.com/office/drawing/2014/main" val="1123755985"/>
                    </a:ext>
                  </a:extLst>
                </a:gridCol>
                <a:gridCol w="658368">
                  <a:extLst>
                    <a:ext uri="{9D8B030D-6E8A-4147-A177-3AD203B41FA5}">
                      <a16:colId xmlns:a16="http://schemas.microsoft.com/office/drawing/2014/main" val="963331671"/>
                    </a:ext>
                  </a:extLst>
                </a:gridCol>
                <a:gridCol w="658368">
                  <a:extLst>
                    <a:ext uri="{9D8B030D-6E8A-4147-A177-3AD203B41FA5}">
                      <a16:colId xmlns:a16="http://schemas.microsoft.com/office/drawing/2014/main" val="692512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310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- 2018-06-22 05:35:00 </a:t>
                      </a:r>
                      <a:r>
                        <a:rPr kumimoji="0" lang="en-US" sz="1000" b="0" i="0" u="none" strike="noStrike" kern="1200" cap="none" spc="0" normalizeH="0" baseline="0" noProof="0">
                          <a:ln>
                            <a:noFill/>
                          </a:ln>
                          <a:solidFill>
                            <a:prstClr val="black"/>
                          </a:solidFill>
                          <a:effectLst/>
                          <a:uLnTx/>
                          <a:uFillTx/>
                          <a:latin typeface="+mn-lt"/>
                          <a:ea typeface="+mn-ea"/>
                          <a:cs typeface="+mn-cs"/>
                        </a:rPr>
                        <a:t> 
 Frau Lakitsch aus Bernstein freut sich über Ihren neuen Gebrauchtwagen Suzuki SX4 Allrad.
Verkaufsberater Robert Weinhofer wünscht eine gute und sichere Fahrt❗
#AutoDoczekal #MeinHändlerMeineWerkstatt #Suzuki #SX4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358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17:55:00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Fritz Unger übergibt an Tina Horvath aus Stinatz einen nagelneuen Opel Grandland Innovation in diamantschwarz inkl. Lederpolsterung und Park&amp;Go Premium Paket.
Das gesamte Team von Auto Doczekal Güssing wünscht dir liebe Tina viel Freude mit deinem neuen Topmodell von Opel❗
#AutoDoczekal #MeinHändlerMeineWerkstatt #Opel #Grandland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7578092"/>
                  </a:ext>
                </a:extLst>
              </a:tr>
            </a:tbl>
          </a:graphicData>
        </a:graphic>
      </p:graphicFrame>
      <p:sp>
        <p:nvSpPr>
          <p:cNvPr id="4" name="Text Placeholder 3">
            <a:extLst>
              <a:ext uri="{FF2B5EF4-FFF2-40B4-BE49-F238E27FC236}">
                <a16:creationId xmlns:a16="http://schemas.microsoft.com/office/drawing/2014/main" id="{ABA98BAC-5C75-4401-9582-A3755FDB751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13460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78C87-4B50-47D2-8308-9A42FBE93F9A}"/>
              </a:ext>
            </a:extLst>
          </p:cNvPr>
          <p:cNvSpPr>
            <a:spLocks noGrp="1"/>
          </p:cNvSpPr>
          <p:nvPr>
            <p:ph type="title"/>
          </p:nvPr>
        </p:nvSpPr>
        <p:spPr/>
        <p:txBody>
          <a:bodyPr/>
          <a:lstStyle/>
          <a:p>
            <a:r>
              <a:rPr lang="de-DE"/>
              <a:t>Eigene Beiträge (Postings) | Auto Doczekal - 8 of 13</a:t>
            </a:r>
            <a:endParaRPr lang="en-US"/>
          </a:p>
        </p:txBody>
      </p:sp>
      <p:graphicFrame>
        <p:nvGraphicFramePr>
          <p:cNvPr id="5" name="Table Placeholder 4">
            <a:extLst>
              <a:ext uri="{FF2B5EF4-FFF2-40B4-BE49-F238E27FC236}">
                <a16:creationId xmlns:a16="http://schemas.microsoft.com/office/drawing/2014/main" id="{DD30B296-1AE2-4713-9273-A771B5C7B69F}"/>
              </a:ext>
            </a:extLst>
          </p:cNvPr>
          <p:cNvGraphicFramePr>
            <a:graphicFrameLocks noGrp="1"/>
          </p:cNvGraphicFramePr>
          <p:nvPr>
            <p:ph type="tbl" sz="quarter" idx="13"/>
            <p:extLst>
              <p:ext uri="{D42A27DB-BD31-4B8C-83A1-F6EECF244321}">
                <p14:modId xmlns:p14="http://schemas.microsoft.com/office/powerpoint/2010/main" val="75799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8453032"/>
                    </a:ext>
                  </a:extLst>
                </a:gridCol>
                <a:gridCol w="658368">
                  <a:extLst>
                    <a:ext uri="{9D8B030D-6E8A-4147-A177-3AD203B41FA5}">
                      <a16:colId xmlns:a16="http://schemas.microsoft.com/office/drawing/2014/main" val="506885222"/>
                    </a:ext>
                  </a:extLst>
                </a:gridCol>
                <a:gridCol w="658368">
                  <a:extLst>
                    <a:ext uri="{9D8B030D-6E8A-4147-A177-3AD203B41FA5}">
                      <a16:colId xmlns:a16="http://schemas.microsoft.com/office/drawing/2014/main" val="4017841746"/>
                    </a:ext>
                  </a:extLst>
                </a:gridCol>
                <a:gridCol w="658368">
                  <a:extLst>
                    <a:ext uri="{9D8B030D-6E8A-4147-A177-3AD203B41FA5}">
                      <a16:colId xmlns:a16="http://schemas.microsoft.com/office/drawing/2014/main" val="3239447259"/>
                    </a:ext>
                  </a:extLst>
                </a:gridCol>
                <a:gridCol w="658368">
                  <a:extLst>
                    <a:ext uri="{9D8B030D-6E8A-4147-A177-3AD203B41FA5}">
                      <a16:colId xmlns:a16="http://schemas.microsoft.com/office/drawing/2014/main" val="509434348"/>
                    </a:ext>
                  </a:extLst>
                </a:gridCol>
                <a:gridCol w="658368">
                  <a:extLst>
                    <a:ext uri="{9D8B030D-6E8A-4147-A177-3AD203B41FA5}">
                      <a16:colId xmlns:a16="http://schemas.microsoft.com/office/drawing/2014/main" val="994688400"/>
                    </a:ext>
                  </a:extLst>
                </a:gridCol>
                <a:gridCol w="658368">
                  <a:extLst>
                    <a:ext uri="{9D8B030D-6E8A-4147-A177-3AD203B41FA5}">
                      <a16:colId xmlns:a16="http://schemas.microsoft.com/office/drawing/2014/main" val="3945429399"/>
                    </a:ext>
                  </a:extLst>
                </a:gridCol>
                <a:gridCol w="658368">
                  <a:extLst>
                    <a:ext uri="{9D8B030D-6E8A-4147-A177-3AD203B41FA5}">
                      <a16:colId xmlns:a16="http://schemas.microsoft.com/office/drawing/2014/main" val="2541519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856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13:45:28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durfte heute am Standort St. Johann/Haide zwei Fahrzeuge an Kunden ausliefern.
Frau Egger aus Ottendorf an der Rittschein freut sich über ihren neuen Suzuki Ignis Allrad und Familie Hofer-Sztubitz aus Ollersdorf übernimmt einen Top-Gebrauchtwagen Opel Zafira Classic.
Das Team aus St. Johann/Haide wünscht unseren Kunden viel Freude mit den neuen Fahrzeugen‼️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5211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11:18:30 </a:t>
                      </a:r>
                      <a:r>
                        <a:rPr kumimoji="0" lang="en-US" sz="1000" b="0" i="0" u="none" strike="noStrike" kern="1200" cap="none" spc="0" normalizeH="0" baseline="0" noProof="0">
                          <a:ln>
                            <a:noFill/>
                          </a:ln>
                          <a:solidFill>
                            <a:prstClr val="black"/>
                          </a:solidFill>
                          <a:effectLst/>
                          <a:uLnTx/>
                          <a:uFillTx/>
                          <a:latin typeface="+mn-lt"/>
                          <a:ea typeface="+mn-ea"/>
                          <a:cs typeface="+mn-cs"/>
                        </a:rPr>
                        <a:t> 
 Unser langjähriger Kunde, Herr Wendl aus Rechnitz, übernimmt von Verkaufsberater Robert Weinhofer einen neuen Opel Crossland Innovation in argonsilber!
Wir wünschen Herrn Wendl viel Freude und Spaß sowie unzählige unfallfreie Ausfahrten mit seinem neuen SUV‼️
#AutoDoczekal #MeinHändlerMeineWerkstatt #Opel #Crossland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9178240"/>
                  </a:ext>
                </a:extLst>
              </a:tr>
            </a:tbl>
          </a:graphicData>
        </a:graphic>
      </p:graphicFrame>
      <p:sp>
        <p:nvSpPr>
          <p:cNvPr id="4" name="Text Placeholder 3">
            <a:extLst>
              <a:ext uri="{FF2B5EF4-FFF2-40B4-BE49-F238E27FC236}">
                <a16:creationId xmlns:a16="http://schemas.microsoft.com/office/drawing/2014/main" id="{088F5DBE-2225-4262-BE40-8A98B53B977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55906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1BE4A-BA39-4E7C-B00A-39F5C9A62997}"/>
              </a:ext>
            </a:extLst>
          </p:cNvPr>
          <p:cNvSpPr>
            <a:spLocks noGrp="1"/>
          </p:cNvSpPr>
          <p:nvPr>
            <p:ph type="title"/>
          </p:nvPr>
        </p:nvSpPr>
        <p:spPr/>
        <p:txBody>
          <a:bodyPr/>
          <a:lstStyle/>
          <a:p>
            <a:r>
              <a:rPr lang="de-DE"/>
              <a:t>Eigene Beiträge (Postings) | Auto Doczekal - 9 of 13</a:t>
            </a:r>
            <a:endParaRPr lang="en-US"/>
          </a:p>
        </p:txBody>
      </p:sp>
      <p:graphicFrame>
        <p:nvGraphicFramePr>
          <p:cNvPr id="5" name="Table Placeholder 4">
            <a:extLst>
              <a:ext uri="{FF2B5EF4-FFF2-40B4-BE49-F238E27FC236}">
                <a16:creationId xmlns:a16="http://schemas.microsoft.com/office/drawing/2014/main" id="{6BB8F304-F3CA-43E8-8DB6-78C9F7274DE1}"/>
              </a:ext>
            </a:extLst>
          </p:cNvPr>
          <p:cNvGraphicFramePr>
            <a:graphicFrameLocks noGrp="1"/>
          </p:cNvGraphicFramePr>
          <p:nvPr>
            <p:ph type="tbl" sz="quarter" idx="13"/>
            <p:extLst>
              <p:ext uri="{D42A27DB-BD31-4B8C-83A1-F6EECF244321}">
                <p14:modId xmlns:p14="http://schemas.microsoft.com/office/powerpoint/2010/main" val="3604717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4835066"/>
                    </a:ext>
                  </a:extLst>
                </a:gridCol>
                <a:gridCol w="658368">
                  <a:extLst>
                    <a:ext uri="{9D8B030D-6E8A-4147-A177-3AD203B41FA5}">
                      <a16:colId xmlns:a16="http://schemas.microsoft.com/office/drawing/2014/main" val="675438421"/>
                    </a:ext>
                  </a:extLst>
                </a:gridCol>
                <a:gridCol w="658368">
                  <a:extLst>
                    <a:ext uri="{9D8B030D-6E8A-4147-A177-3AD203B41FA5}">
                      <a16:colId xmlns:a16="http://schemas.microsoft.com/office/drawing/2014/main" val="1659163516"/>
                    </a:ext>
                  </a:extLst>
                </a:gridCol>
                <a:gridCol w="658368">
                  <a:extLst>
                    <a:ext uri="{9D8B030D-6E8A-4147-A177-3AD203B41FA5}">
                      <a16:colId xmlns:a16="http://schemas.microsoft.com/office/drawing/2014/main" val="1584168511"/>
                    </a:ext>
                  </a:extLst>
                </a:gridCol>
                <a:gridCol w="658368">
                  <a:extLst>
                    <a:ext uri="{9D8B030D-6E8A-4147-A177-3AD203B41FA5}">
                      <a16:colId xmlns:a16="http://schemas.microsoft.com/office/drawing/2014/main" val="1134523054"/>
                    </a:ext>
                  </a:extLst>
                </a:gridCol>
                <a:gridCol w="658368">
                  <a:extLst>
                    <a:ext uri="{9D8B030D-6E8A-4147-A177-3AD203B41FA5}">
                      <a16:colId xmlns:a16="http://schemas.microsoft.com/office/drawing/2014/main" val="3187258622"/>
                    </a:ext>
                  </a:extLst>
                </a:gridCol>
                <a:gridCol w="658368">
                  <a:extLst>
                    <a:ext uri="{9D8B030D-6E8A-4147-A177-3AD203B41FA5}">
                      <a16:colId xmlns:a16="http://schemas.microsoft.com/office/drawing/2014/main" val="3608637709"/>
                    </a:ext>
                  </a:extLst>
                </a:gridCol>
                <a:gridCol w="658368">
                  <a:extLst>
                    <a:ext uri="{9D8B030D-6E8A-4147-A177-3AD203B41FA5}">
                      <a16:colId xmlns:a16="http://schemas.microsoft.com/office/drawing/2014/main" val="2400261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294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- 2018-06-18 06:20:47 </a:t>
                      </a:r>
                      <a:r>
                        <a:rPr kumimoji="0" lang="de-DE" sz="1000" b="0" i="0" u="none" strike="noStrike" kern="1200" cap="none" spc="0" normalizeH="0" baseline="0" noProof="0">
                          <a:ln>
                            <a:noFill/>
                          </a:ln>
                          <a:solidFill>
                            <a:prstClr val="black"/>
                          </a:solidFill>
                          <a:effectLst/>
                          <a:uLnTx/>
                          <a:uFillTx/>
                          <a:latin typeface="+mn-lt"/>
                          <a:ea typeface="+mn-ea"/>
                          <a:cs typeface="+mn-cs"/>
                        </a:rPr>
                        <a:t> 
 Am Samstag durften wir dem Fischerverein "Biotop Hinterweide" aus Gaas neue Vereins-TShirts übergeben‼️🐟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539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- 2018-06-16 04:42:56 </a:t>
                      </a:r>
                      <a:r>
                        <a:rPr kumimoji="0" lang="en-US" sz="1000" b="0" i="0" u="none" strike="noStrike" kern="1200" cap="none" spc="0" normalizeH="0" baseline="0" noProof="0">
                          <a:ln>
                            <a:noFill/>
                          </a:ln>
                          <a:solidFill>
                            <a:prstClr val="black"/>
                          </a:solidFill>
                          <a:effectLst/>
                          <a:uLnTx/>
                          <a:uFillTx/>
                          <a:latin typeface="+mn-lt"/>
                          <a:ea typeface="+mn-ea"/>
                          <a:cs typeface="+mn-cs"/>
                        </a:rPr>
                        <a:t> 
 ‼️SCHNELL ZUGREIFEN‼️
Wir haben nur mehr eine geringe Stückzahl der Opel ADAM um 
€ 12.990,-- 🔥
#AutoDoczekal #MeinHändlerMeineWerkstatt #Opel #Adam #Aktion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8581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- 2018-06-15 09:30:27 </a:t>
                      </a:r>
                      <a:r>
                        <a:rPr kumimoji="0" lang="en-US" sz="1000" b="0" i="0" u="none" strike="noStrike" kern="1200" cap="none" spc="0" normalizeH="0" baseline="0" noProof="0">
                          <a:ln>
                            <a:noFill/>
                          </a:ln>
                          <a:solidFill>
                            <a:prstClr val="black"/>
                          </a:solidFill>
                          <a:effectLst/>
                          <a:uLnTx/>
                          <a:uFillTx/>
                          <a:latin typeface="+mn-lt"/>
                          <a:ea typeface="+mn-ea"/>
                          <a:cs typeface="+mn-cs"/>
                        </a:rPr>
                        <a:t> 
 Herr Kurz aus Oberschützen durfte heute seinen Jungwagen Opel Corsa Österreich Edition in der tollen Farbe sunny melon am Standort in Oberwart übernehmen.
Verkaufsberater Robert Weinhofer wünscht viel Freude und eine unfallfreie Fahrt‼
#AutoDoczekal #MeinHändlerMeineWerkstatt #Opel #Corsa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949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- 2018-06-14 12:59:01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4536235"/>
                  </a:ext>
                </a:extLst>
              </a:tr>
            </a:tbl>
          </a:graphicData>
        </a:graphic>
      </p:graphicFrame>
      <p:sp>
        <p:nvSpPr>
          <p:cNvPr id="4" name="Text Placeholder 3">
            <a:extLst>
              <a:ext uri="{FF2B5EF4-FFF2-40B4-BE49-F238E27FC236}">
                <a16:creationId xmlns:a16="http://schemas.microsoft.com/office/drawing/2014/main" id="{4EF9DFDB-4B39-4A6A-AC59-D675C333D3D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66791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08A55-A9F8-4830-AFF3-DD99C769D0EA}"/>
              </a:ext>
            </a:extLst>
          </p:cNvPr>
          <p:cNvSpPr>
            <a:spLocks noGrp="1"/>
          </p:cNvSpPr>
          <p:nvPr>
            <p:ph type="title"/>
          </p:nvPr>
        </p:nvSpPr>
        <p:spPr/>
        <p:txBody>
          <a:bodyPr/>
          <a:lstStyle/>
          <a:p>
            <a:r>
              <a:rPr lang="de-DE"/>
              <a:t>Eigene Beiträge (Postings) | Auto Doczekal - 10 of 13</a:t>
            </a:r>
            <a:endParaRPr lang="en-US"/>
          </a:p>
        </p:txBody>
      </p:sp>
      <p:graphicFrame>
        <p:nvGraphicFramePr>
          <p:cNvPr id="5" name="Table Placeholder 4">
            <a:extLst>
              <a:ext uri="{FF2B5EF4-FFF2-40B4-BE49-F238E27FC236}">
                <a16:creationId xmlns:a16="http://schemas.microsoft.com/office/drawing/2014/main" id="{C7791E61-C678-48EE-9989-683FA7061082}"/>
              </a:ext>
            </a:extLst>
          </p:cNvPr>
          <p:cNvGraphicFramePr>
            <a:graphicFrameLocks noGrp="1"/>
          </p:cNvGraphicFramePr>
          <p:nvPr>
            <p:ph type="tbl" sz="quarter" idx="13"/>
            <p:extLst>
              <p:ext uri="{D42A27DB-BD31-4B8C-83A1-F6EECF244321}">
                <p14:modId xmlns:p14="http://schemas.microsoft.com/office/powerpoint/2010/main" val="62758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24632152"/>
                    </a:ext>
                  </a:extLst>
                </a:gridCol>
                <a:gridCol w="658368">
                  <a:extLst>
                    <a:ext uri="{9D8B030D-6E8A-4147-A177-3AD203B41FA5}">
                      <a16:colId xmlns:a16="http://schemas.microsoft.com/office/drawing/2014/main" val="199209302"/>
                    </a:ext>
                  </a:extLst>
                </a:gridCol>
                <a:gridCol w="658368">
                  <a:extLst>
                    <a:ext uri="{9D8B030D-6E8A-4147-A177-3AD203B41FA5}">
                      <a16:colId xmlns:a16="http://schemas.microsoft.com/office/drawing/2014/main" val="1418190833"/>
                    </a:ext>
                  </a:extLst>
                </a:gridCol>
                <a:gridCol w="658368">
                  <a:extLst>
                    <a:ext uri="{9D8B030D-6E8A-4147-A177-3AD203B41FA5}">
                      <a16:colId xmlns:a16="http://schemas.microsoft.com/office/drawing/2014/main" val="2029804552"/>
                    </a:ext>
                  </a:extLst>
                </a:gridCol>
                <a:gridCol w="658368">
                  <a:extLst>
                    <a:ext uri="{9D8B030D-6E8A-4147-A177-3AD203B41FA5}">
                      <a16:colId xmlns:a16="http://schemas.microsoft.com/office/drawing/2014/main" val="4067224040"/>
                    </a:ext>
                  </a:extLst>
                </a:gridCol>
                <a:gridCol w="658368">
                  <a:extLst>
                    <a:ext uri="{9D8B030D-6E8A-4147-A177-3AD203B41FA5}">
                      <a16:colId xmlns:a16="http://schemas.microsoft.com/office/drawing/2014/main" val="1187221717"/>
                    </a:ext>
                  </a:extLst>
                </a:gridCol>
                <a:gridCol w="658368">
                  <a:extLst>
                    <a:ext uri="{9D8B030D-6E8A-4147-A177-3AD203B41FA5}">
                      <a16:colId xmlns:a16="http://schemas.microsoft.com/office/drawing/2014/main" val="1080741944"/>
                    </a:ext>
                  </a:extLst>
                </a:gridCol>
                <a:gridCol w="658368">
                  <a:extLst>
                    <a:ext uri="{9D8B030D-6E8A-4147-A177-3AD203B41FA5}">
                      <a16:colId xmlns:a16="http://schemas.microsoft.com/office/drawing/2014/main" val="1354830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778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- 2018-06-13 10:00:02 </a:t>
                      </a:r>
                      <a:r>
                        <a:rPr kumimoji="0" lang="en-US" sz="1000" b="0" i="0" u="none" strike="noStrike" kern="1200" cap="none" spc="0" normalizeH="0" baseline="0" noProof="0">
                          <a:ln>
                            <a:noFill/>
                          </a:ln>
                          <a:solidFill>
                            <a:prstClr val="black"/>
                          </a:solidFill>
                          <a:effectLst/>
                          <a:uLnTx/>
                          <a:uFillTx/>
                          <a:latin typeface="+mn-lt"/>
                          <a:ea typeface="+mn-ea"/>
                          <a:cs typeface="+mn-cs"/>
                        </a:rPr>
                        <a:t> 
 🚨 Aufgepasst! 🚨
Sichere dir einen der neuen Opel SUV-Modelle so günstig wie noch nie. 🎉
Exklusiv im Juni gibt es bis zu € 7.777,- Preisvorteil auf viele aktuelle Opel Neuwagen. 🚘
👉 Hier mehr erfahren: https://bit.ly/2y3B8lj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469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- 2018-06-13 09:54:02 </a:t>
                      </a:r>
                      <a:r>
                        <a:rPr kumimoji="0" lang="en-US" sz="1000" b="0" i="0" u="none" strike="noStrike" kern="1200" cap="none" spc="0" normalizeH="0" baseline="0" noProof="0">
                          <a:ln>
                            <a:noFill/>
                          </a:ln>
                          <a:solidFill>
                            <a:prstClr val="black"/>
                          </a:solidFill>
                          <a:effectLst/>
                          <a:uLnTx/>
                          <a:uFillTx/>
                          <a:latin typeface="+mn-lt"/>
                          <a:ea typeface="+mn-ea"/>
                          <a:cs typeface="+mn-cs"/>
                        </a:rPr>
                        <a:t> 
 Christian Kaufmann aus Stadtschlaining übernimmt von Verkaufsberater Robert Weinhofer einen Jungwagen Opel Meriva Österreich Edition mit 120PS.
Das gesamte Team von Auto Doczekal Oberwart wünscht wie immer eine gute und sichere Fahrt‼️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835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- 2018-06-08 05:05:30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8525668"/>
                  </a:ext>
                </a:extLst>
              </a:tr>
            </a:tbl>
          </a:graphicData>
        </a:graphic>
      </p:graphicFrame>
      <p:sp>
        <p:nvSpPr>
          <p:cNvPr id="4" name="Text Placeholder 3">
            <a:extLst>
              <a:ext uri="{FF2B5EF4-FFF2-40B4-BE49-F238E27FC236}">
                <a16:creationId xmlns:a16="http://schemas.microsoft.com/office/drawing/2014/main" id="{53CDCA09-7BFC-459D-A58F-8D86A01B120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16512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873AB-E2C5-46D8-B5B8-20B51316EFDF}"/>
              </a:ext>
            </a:extLst>
          </p:cNvPr>
          <p:cNvSpPr>
            <a:spLocks noGrp="1"/>
          </p:cNvSpPr>
          <p:nvPr>
            <p:ph type="title"/>
          </p:nvPr>
        </p:nvSpPr>
        <p:spPr/>
        <p:txBody>
          <a:bodyPr/>
          <a:lstStyle/>
          <a:p>
            <a:r>
              <a:rPr lang="de-DE"/>
              <a:t>Eigene Beiträge (Postings) | Auto Doczekal - 11 of 13</a:t>
            </a:r>
            <a:endParaRPr lang="en-US"/>
          </a:p>
        </p:txBody>
      </p:sp>
      <p:graphicFrame>
        <p:nvGraphicFramePr>
          <p:cNvPr id="5" name="Table Placeholder 4">
            <a:extLst>
              <a:ext uri="{FF2B5EF4-FFF2-40B4-BE49-F238E27FC236}">
                <a16:creationId xmlns:a16="http://schemas.microsoft.com/office/drawing/2014/main" id="{B09607E2-8FBB-4278-9889-0966C972D875}"/>
              </a:ext>
            </a:extLst>
          </p:cNvPr>
          <p:cNvGraphicFramePr>
            <a:graphicFrameLocks noGrp="1"/>
          </p:cNvGraphicFramePr>
          <p:nvPr>
            <p:ph type="tbl" sz="quarter" idx="13"/>
            <p:extLst>
              <p:ext uri="{D42A27DB-BD31-4B8C-83A1-F6EECF244321}">
                <p14:modId xmlns:p14="http://schemas.microsoft.com/office/powerpoint/2010/main" val="406176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7971880"/>
                    </a:ext>
                  </a:extLst>
                </a:gridCol>
                <a:gridCol w="658368">
                  <a:extLst>
                    <a:ext uri="{9D8B030D-6E8A-4147-A177-3AD203B41FA5}">
                      <a16:colId xmlns:a16="http://schemas.microsoft.com/office/drawing/2014/main" val="1397118168"/>
                    </a:ext>
                  </a:extLst>
                </a:gridCol>
                <a:gridCol w="658368">
                  <a:extLst>
                    <a:ext uri="{9D8B030D-6E8A-4147-A177-3AD203B41FA5}">
                      <a16:colId xmlns:a16="http://schemas.microsoft.com/office/drawing/2014/main" val="2985373002"/>
                    </a:ext>
                  </a:extLst>
                </a:gridCol>
                <a:gridCol w="658368">
                  <a:extLst>
                    <a:ext uri="{9D8B030D-6E8A-4147-A177-3AD203B41FA5}">
                      <a16:colId xmlns:a16="http://schemas.microsoft.com/office/drawing/2014/main" val="1421475646"/>
                    </a:ext>
                  </a:extLst>
                </a:gridCol>
                <a:gridCol w="658368">
                  <a:extLst>
                    <a:ext uri="{9D8B030D-6E8A-4147-A177-3AD203B41FA5}">
                      <a16:colId xmlns:a16="http://schemas.microsoft.com/office/drawing/2014/main" val="1298621164"/>
                    </a:ext>
                  </a:extLst>
                </a:gridCol>
                <a:gridCol w="658368">
                  <a:extLst>
                    <a:ext uri="{9D8B030D-6E8A-4147-A177-3AD203B41FA5}">
                      <a16:colId xmlns:a16="http://schemas.microsoft.com/office/drawing/2014/main" val="1186588006"/>
                    </a:ext>
                  </a:extLst>
                </a:gridCol>
                <a:gridCol w="658368">
                  <a:extLst>
                    <a:ext uri="{9D8B030D-6E8A-4147-A177-3AD203B41FA5}">
                      <a16:colId xmlns:a16="http://schemas.microsoft.com/office/drawing/2014/main" val="3579641937"/>
                    </a:ext>
                  </a:extLst>
                </a:gridCol>
                <a:gridCol w="658368">
                  <a:extLst>
                    <a:ext uri="{9D8B030D-6E8A-4147-A177-3AD203B41FA5}">
                      <a16:colId xmlns:a16="http://schemas.microsoft.com/office/drawing/2014/main" val="1329770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84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- 2018-06-07 10:56:13 </a:t>
                      </a:r>
                      <a:r>
                        <a:rPr kumimoji="0" lang="de-DE" sz="1000" b="0" i="0" u="none" strike="noStrike" kern="1200" cap="none" spc="0" normalizeH="0" baseline="0" noProof="0">
                          <a:ln>
                            <a:noFill/>
                          </a:ln>
                          <a:solidFill>
                            <a:prstClr val="black"/>
                          </a:solidFill>
                          <a:effectLst/>
                          <a:uLnTx/>
                          <a:uFillTx/>
                          <a:latin typeface="+mn-lt"/>
                          <a:ea typeface="+mn-ea"/>
                          <a:cs typeface="+mn-cs"/>
                        </a:rPr>
                        <a:t> 
 Heute Vormittag war großer Auslieferungstag für unseren Verkaufsberater Mario Hörtner in St. Johann/Haide‼️
Familie Kirchengast aus Hofkirchen übernimmt einen neuen Suzuki S-Cross shine Allrad in galacticgrau. 
Nach Rechnitz durften wir heute an Familie Verhas einen nagelneuen Opel Zafira Innovation ausliefern.
... und zu guter letzt freut sich Frau Neussl aus Altenberg über ihren wunderschönen Gebrauchtwagen Opel Insignia.
Wir wünschen all unseren Kunden viel Spaß und Freude mit ihren Fahrzeugen‼️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5996869"/>
                  </a:ext>
                </a:extLst>
              </a:tr>
            </a:tbl>
          </a:graphicData>
        </a:graphic>
      </p:graphicFrame>
      <p:sp>
        <p:nvSpPr>
          <p:cNvPr id="4" name="Text Placeholder 3">
            <a:extLst>
              <a:ext uri="{FF2B5EF4-FFF2-40B4-BE49-F238E27FC236}">
                <a16:creationId xmlns:a16="http://schemas.microsoft.com/office/drawing/2014/main" id="{7A8BC489-FE12-43CD-BAB8-72F5163D573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9257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060F-03B7-4503-924F-8D9F4EA859B5}"/>
              </a:ext>
            </a:extLst>
          </p:cNvPr>
          <p:cNvSpPr>
            <a:spLocks noGrp="1"/>
          </p:cNvSpPr>
          <p:nvPr>
            <p:ph type="title"/>
          </p:nvPr>
        </p:nvSpPr>
        <p:spPr/>
        <p:txBody>
          <a:bodyPr/>
          <a:lstStyle/>
          <a:p>
            <a:r>
              <a:rPr lang="de-DE"/>
              <a:t>Eigene Beiträge (Postings) | Auto Doczekal - 12 of 13</a:t>
            </a:r>
            <a:endParaRPr lang="en-US"/>
          </a:p>
        </p:txBody>
      </p:sp>
      <p:graphicFrame>
        <p:nvGraphicFramePr>
          <p:cNvPr id="5" name="Table Placeholder 4">
            <a:extLst>
              <a:ext uri="{FF2B5EF4-FFF2-40B4-BE49-F238E27FC236}">
                <a16:creationId xmlns:a16="http://schemas.microsoft.com/office/drawing/2014/main" id="{8242CC63-1E0A-4150-BC2E-CC4E325D9885}"/>
              </a:ext>
            </a:extLst>
          </p:cNvPr>
          <p:cNvGraphicFramePr>
            <a:graphicFrameLocks noGrp="1"/>
          </p:cNvGraphicFramePr>
          <p:nvPr>
            <p:ph type="tbl" sz="quarter" idx="13"/>
            <p:extLst>
              <p:ext uri="{D42A27DB-BD31-4B8C-83A1-F6EECF244321}">
                <p14:modId xmlns:p14="http://schemas.microsoft.com/office/powerpoint/2010/main" val="824267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8940204"/>
                    </a:ext>
                  </a:extLst>
                </a:gridCol>
                <a:gridCol w="658368">
                  <a:extLst>
                    <a:ext uri="{9D8B030D-6E8A-4147-A177-3AD203B41FA5}">
                      <a16:colId xmlns:a16="http://schemas.microsoft.com/office/drawing/2014/main" val="1104781445"/>
                    </a:ext>
                  </a:extLst>
                </a:gridCol>
                <a:gridCol w="658368">
                  <a:extLst>
                    <a:ext uri="{9D8B030D-6E8A-4147-A177-3AD203B41FA5}">
                      <a16:colId xmlns:a16="http://schemas.microsoft.com/office/drawing/2014/main" val="928107967"/>
                    </a:ext>
                  </a:extLst>
                </a:gridCol>
                <a:gridCol w="658368">
                  <a:extLst>
                    <a:ext uri="{9D8B030D-6E8A-4147-A177-3AD203B41FA5}">
                      <a16:colId xmlns:a16="http://schemas.microsoft.com/office/drawing/2014/main" val="2039012127"/>
                    </a:ext>
                  </a:extLst>
                </a:gridCol>
                <a:gridCol w="658368">
                  <a:extLst>
                    <a:ext uri="{9D8B030D-6E8A-4147-A177-3AD203B41FA5}">
                      <a16:colId xmlns:a16="http://schemas.microsoft.com/office/drawing/2014/main" val="2733802044"/>
                    </a:ext>
                  </a:extLst>
                </a:gridCol>
                <a:gridCol w="658368">
                  <a:extLst>
                    <a:ext uri="{9D8B030D-6E8A-4147-A177-3AD203B41FA5}">
                      <a16:colId xmlns:a16="http://schemas.microsoft.com/office/drawing/2014/main" val="2299466815"/>
                    </a:ext>
                  </a:extLst>
                </a:gridCol>
                <a:gridCol w="658368">
                  <a:extLst>
                    <a:ext uri="{9D8B030D-6E8A-4147-A177-3AD203B41FA5}">
                      <a16:colId xmlns:a16="http://schemas.microsoft.com/office/drawing/2014/main" val="2932236273"/>
                    </a:ext>
                  </a:extLst>
                </a:gridCol>
                <a:gridCol w="658368">
                  <a:extLst>
                    <a:ext uri="{9D8B030D-6E8A-4147-A177-3AD203B41FA5}">
                      <a16:colId xmlns:a16="http://schemas.microsoft.com/office/drawing/2014/main" val="759534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094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- 2018-06-06 09:47:42 </a:t>
                      </a:r>
                      <a:r>
                        <a:rPr kumimoji="0" lang="en-US" sz="1000" b="0" i="0" u="none" strike="noStrike" kern="1200" cap="none" spc="0" normalizeH="0" baseline="0" noProof="0">
                          <a:ln>
                            <a:noFill/>
                          </a:ln>
                          <a:solidFill>
                            <a:prstClr val="black"/>
                          </a:solidFill>
                          <a:effectLst/>
                          <a:uLnTx/>
                          <a:uFillTx/>
                          <a:latin typeface="+mn-lt"/>
                          <a:ea typeface="+mn-ea"/>
                          <a:cs typeface="+mn-cs"/>
                        </a:rPr>
                        <a:t> 
 Familie Sparta aus Hannersdorf übernimmt heute am Standort Oberwart einen Jungwagen Opel Zafira Österreich Edition mit 136PS Diesel inkl. toller Ausstattung.
Verkaufsberater Robert Weinhofer wünscht viel Freude und puren Fahrspaß mit dem Family-Van‼️
#AutoDoczekal #MeinHändlerMeineWerkstatt #Opel #Zafira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196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- 2018-06-06 04:50:00 </a:t>
                      </a:r>
                      <a:r>
                        <a:rPr kumimoji="0" lang="en-US" sz="1000" b="0" i="0" u="none" strike="noStrike" kern="1200" cap="none" spc="0" normalizeH="0" baseline="0" noProof="0">
                          <a:ln>
                            <a:noFill/>
                          </a:ln>
                          <a:solidFill>
                            <a:prstClr val="black"/>
                          </a:solidFill>
                          <a:effectLst/>
                          <a:uLnTx/>
                          <a:uFillTx/>
                          <a:latin typeface="+mn-lt"/>
                          <a:ea typeface="+mn-ea"/>
                          <a:cs typeface="+mn-cs"/>
                        </a:rPr>
                        <a:t> 
 Lady Fitness on Tour zum Narzissenfest nach Bad Aussee mit einem Opel Rent Leihwagen Vivaro 9-Sitzer-Bus‼️
#AutoDoczekal #MeinHändlerMeineWerkstatt #Opel #Vivaro #Leihwagen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9923654"/>
                  </a:ext>
                </a:extLst>
              </a:tr>
            </a:tbl>
          </a:graphicData>
        </a:graphic>
      </p:graphicFrame>
      <p:sp>
        <p:nvSpPr>
          <p:cNvPr id="4" name="Text Placeholder 3">
            <a:extLst>
              <a:ext uri="{FF2B5EF4-FFF2-40B4-BE49-F238E27FC236}">
                <a16:creationId xmlns:a16="http://schemas.microsoft.com/office/drawing/2014/main" id="{859D93FF-D9F2-4A04-B243-E6BB2EA8F18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90197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9EF9-A8F7-4F98-9024-F9CDB8BB911F}"/>
              </a:ext>
            </a:extLst>
          </p:cNvPr>
          <p:cNvSpPr>
            <a:spLocks noGrp="1"/>
          </p:cNvSpPr>
          <p:nvPr>
            <p:ph type="title"/>
          </p:nvPr>
        </p:nvSpPr>
        <p:spPr/>
        <p:txBody>
          <a:bodyPr/>
          <a:lstStyle/>
          <a:p>
            <a:r>
              <a:rPr lang="de-DE"/>
              <a:t>Eigene Beiträge (Postings) | Auto Doczekal - 13 of 13</a:t>
            </a:r>
            <a:endParaRPr lang="en-US"/>
          </a:p>
        </p:txBody>
      </p:sp>
      <p:graphicFrame>
        <p:nvGraphicFramePr>
          <p:cNvPr id="5" name="Table Placeholder 4">
            <a:extLst>
              <a:ext uri="{FF2B5EF4-FFF2-40B4-BE49-F238E27FC236}">
                <a16:creationId xmlns:a16="http://schemas.microsoft.com/office/drawing/2014/main" id="{0C120730-A2C6-40E4-87E3-042E9E677B8E}"/>
              </a:ext>
            </a:extLst>
          </p:cNvPr>
          <p:cNvGraphicFramePr>
            <a:graphicFrameLocks noGrp="1"/>
          </p:cNvGraphicFramePr>
          <p:nvPr>
            <p:ph type="tbl" sz="quarter" idx="13"/>
            <p:extLst>
              <p:ext uri="{D42A27DB-BD31-4B8C-83A1-F6EECF244321}">
                <p14:modId xmlns:p14="http://schemas.microsoft.com/office/powerpoint/2010/main" val="171095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3432616"/>
                    </a:ext>
                  </a:extLst>
                </a:gridCol>
                <a:gridCol w="658368">
                  <a:extLst>
                    <a:ext uri="{9D8B030D-6E8A-4147-A177-3AD203B41FA5}">
                      <a16:colId xmlns:a16="http://schemas.microsoft.com/office/drawing/2014/main" val="1634740594"/>
                    </a:ext>
                  </a:extLst>
                </a:gridCol>
                <a:gridCol w="658368">
                  <a:extLst>
                    <a:ext uri="{9D8B030D-6E8A-4147-A177-3AD203B41FA5}">
                      <a16:colId xmlns:a16="http://schemas.microsoft.com/office/drawing/2014/main" val="1262939706"/>
                    </a:ext>
                  </a:extLst>
                </a:gridCol>
                <a:gridCol w="658368">
                  <a:extLst>
                    <a:ext uri="{9D8B030D-6E8A-4147-A177-3AD203B41FA5}">
                      <a16:colId xmlns:a16="http://schemas.microsoft.com/office/drawing/2014/main" val="15847895"/>
                    </a:ext>
                  </a:extLst>
                </a:gridCol>
                <a:gridCol w="658368">
                  <a:extLst>
                    <a:ext uri="{9D8B030D-6E8A-4147-A177-3AD203B41FA5}">
                      <a16:colId xmlns:a16="http://schemas.microsoft.com/office/drawing/2014/main" val="1459470377"/>
                    </a:ext>
                  </a:extLst>
                </a:gridCol>
                <a:gridCol w="658368">
                  <a:extLst>
                    <a:ext uri="{9D8B030D-6E8A-4147-A177-3AD203B41FA5}">
                      <a16:colId xmlns:a16="http://schemas.microsoft.com/office/drawing/2014/main" val="1966238838"/>
                    </a:ext>
                  </a:extLst>
                </a:gridCol>
                <a:gridCol w="658368">
                  <a:extLst>
                    <a:ext uri="{9D8B030D-6E8A-4147-A177-3AD203B41FA5}">
                      <a16:colId xmlns:a16="http://schemas.microsoft.com/office/drawing/2014/main" val="1009728376"/>
                    </a:ext>
                  </a:extLst>
                </a:gridCol>
                <a:gridCol w="658368">
                  <a:extLst>
                    <a:ext uri="{9D8B030D-6E8A-4147-A177-3AD203B41FA5}">
                      <a16:colId xmlns:a16="http://schemas.microsoft.com/office/drawing/2014/main" val="2426145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058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- 2018-06-05 13:44:00 </a:t>
                      </a:r>
                      <a:r>
                        <a:rPr kumimoji="0" lang="en-US" sz="1000" b="0" i="0" u="none" strike="noStrike" kern="1200" cap="none" spc="0" normalizeH="0" baseline="0" noProof="0">
                          <a:ln>
                            <a:noFill/>
                          </a:ln>
                          <a:solidFill>
                            <a:prstClr val="black"/>
                          </a:solidFill>
                          <a:effectLst/>
                          <a:uLnTx/>
                          <a:uFillTx/>
                          <a:latin typeface="+mn-lt"/>
                          <a:ea typeface="+mn-ea"/>
                          <a:cs typeface="+mn-cs"/>
                        </a:rPr>
                        <a:t> 
 ... und der Auslieferungsreigen am Standort Güssing geht weiter❗
Michael Frisch übernimmt von Geschäftsführer Markus Doczekal einen neuen Opel Insignia Exclusive Automatik mit 170PS Diesel in der schönen Farbe schneeweiß.
Ausstattungshighlights dieses 🔝-Modells sind u. a. OPC Line Paket, 180° Grad Panorama Rückfahrkamera, 20 Zoll Alufelgen, adaptiver Tempomat, uvm.
Das Team von Auto Doczekal Güssing wünscht Michael als langjährigen treuen Kunden viel Spaß sowie viele unfallfreie Ausfahrten mit seinem neuen Flitzer‼️
#AutoDoczekal #MeinHändlerMeineWerkstatt #Opel #Insignia #Exclusive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9460233"/>
                  </a:ext>
                </a:extLst>
              </a:tr>
            </a:tbl>
          </a:graphicData>
        </a:graphic>
      </p:graphicFrame>
      <p:sp>
        <p:nvSpPr>
          <p:cNvPr id="4" name="Text Placeholder 3">
            <a:extLst>
              <a:ext uri="{FF2B5EF4-FFF2-40B4-BE49-F238E27FC236}">
                <a16:creationId xmlns:a16="http://schemas.microsoft.com/office/drawing/2014/main" id="{E39B806F-524D-4F87-8F1E-31A2B7B9009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97946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314E5-23B4-45AA-9D14-DC3F2D955C01}"/>
              </a:ext>
            </a:extLst>
          </p:cNvPr>
          <p:cNvSpPr>
            <a:spLocks noGrp="1"/>
          </p:cNvSpPr>
          <p:nvPr>
            <p:ph type="title"/>
          </p:nvPr>
        </p:nvSpPr>
        <p:spPr/>
        <p:txBody>
          <a:bodyPr/>
          <a:lstStyle/>
          <a:p>
            <a:r>
              <a:rPr lang="en-US"/>
              <a:t>Eigene Beiträge (Postings) + Reactions | Auto Doczekal - 1 of 17</a:t>
            </a:r>
          </a:p>
        </p:txBody>
      </p:sp>
      <p:graphicFrame>
        <p:nvGraphicFramePr>
          <p:cNvPr id="5" name="Table Placeholder 4">
            <a:extLst>
              <a:ext uri="{FF2B5EF4-FFF2-40B4-BE49-F238E27FC236}">
                <a16:creationId xmlns:a16="http://schemas.microsoft.com/office/drawing/2014/main" id="{6D7A0982-5BC5-4342-ACEF-4A72E3EACC08}"/>
              </a:ext>
            </a:extLst>
          </p:cNvPr>
          <p:cNvGraphicFramePr>
            <a:graphicFrameLocks noGrp="1"/>
          </p:cNvGraphicFramePr>
          <p:nvPr>
            <p:ph type="tbl" sz="quarter" idx="13"/>
            <p:extLst>
              <p:ext uri="{D42A27DB-BD31-4B8C-83A1-F6EECF244321}">
                <p14:modId xmlns:p14="http://schemas.microsoft.com/office/powerpoint/2010/main" val="221602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8916485"/>
                    </a:ext>
                  </a:extLst>
                </a:gridCol>
                <a:gridCol w="822960">
                  <a:extLst>
                    <a:ext uri="{9D8B030D-6E8A-4147-A177-3AD203B41FA5}">
                      <a16:colId xmlns:a16="http://schemas.microsoft.com/office/drawing/2014/main" val="352593016"/>
                    </a:ext>
                  </a:extLst>
                </a:gridCol>
                <a:gridCol w="822960">
                  <a:extLst>
                    <a:ext uri="{9D8B030D-6E8A-4147-A177-3AD203B41FA5}">
                      <a16:colId xmlns:a16="http://schemas.microsoft.com/office/drawing/2014/main" val="3953164447"/>
                    </a:ext>
                  </a:extLst>
                </a:gridCol>
                <a:gridCol w="822960">
                  <a:extLst>
                    <a:ext uri="{9D8B030D-6E8A-4147-A177-3AD203B41FA5}">
                      <a16:colId xmlns:a16="http://schemas.microsoft.com/office/drawing/2014/main" val="2245765902"/>
                    </a:ext>
                  </a:extLst>
                </a:gridCol>
                <a:gridCol w="822960">
                  <a:extLst>
                    <a:ext uri="{9D8B030D-6E8A-4147-A177-3AD203B41FA5}">
                      <a16:colId xmlns:a16="http://schemas.microsoft.com/office/drawing/2014/main" val="2152858931"/>
                    </a:ext>
                  </a:extLst>
                </a:gridCol>
                <a:gridCol w="822960">
                  <a:extLst>
                    <a:ext uri="{9D8B030D-6E8A-4147-A177-3AD203B41FA5}">
                      <a16:colId xmlns:a16="http://schemas.microsoft.com/office/drawing/2014/main" val="4130034587"/>
                    </a:ext>
                  </a:extLst>
                </a:gridCol>
                <a:gridCol w="822960">
                  <a:extLst>
                    <a:ext uri="{9D8B030D-6E8A-4147-A177-3AD203B41FA5}">
                      <a16:colId xmlns:a16="http://schemas.microsoft.com/office/drawing/2014/main" val="355696856"/>
                    </a:ext>
                  </a:extLst>
                </a:gridCol>
                <a:gridCol w="822960">
                  <a:extLst>
                    <a:ext uri="{9D8B030D-6E8A-4147-A177-3AD203B41FA5}">
                      <a16:colId xmlns:a16="http://schemas.microsoft.com/office/drawing/2014/main" val="37546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317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- 2018-06-28 10:01:00 </a:t>
                      </a:r>
                      <a:r>
                        <a:rPr kumimoji="0" lang="en-US" sz="1000" b="0" i="0" u="none" strike="noStrike" kern="1200" cap="none" spc="0" normalizeH="0" baseline="0" noProof="0">
                          <a:ln>
                            <a:noFill/>
                          </a:ln>
                          <a:solidFill>
                            <a:prstClr val="black"/>
                          </a:solidFill>
                          <a:effectLst/>
                          <a:uLnTx/>
                          <a:uFillTx/>
                          <a:latin typeface="+mn-lt"/>
                          <a:ea typeface="+mn-ea"/>
                          <a:cs typeface="+mn-cs"/>
                        </a:rPr>
                        <a:t> 
 Frau Groszmann aus Oberdorf freut sich über ihren tollen gebrauchten Suzuki Swift❗
Verkaufsberater Mario Hörtner gratuliert recht herzlich und wünscht viel Freude und unfallfreie Fahrten.
#AutoDoczekal #MeinHändlerMeineWerkstatt #Suzuki #Swift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717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- 2018-06-28 04:45:00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durften wir einen neuen Suzuki S-Cross Shine Allgrip in canyonbraun in den Bezirk Jennersdorf ausliefern.
Wir gratulieren Familie Zovko aus Wallendorf zur tollen Wahl und wünschen eine gute und sichere Fahrt mit dem S-Cross❗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2444086"/>
                  </a:ext>
                </a:extLst>
              </a:tr>
            </a:tbl>
          </a:graphicData>
        </a:graphic>
      </p:graphicFrame>
      <p:sp>
        <p:nvSpPr>
          <p:cNvPr id="4" name="Text Placeholder 3">
            <a:extLst>
              <a:ext uri="{FF2B5EF4-FFF2-40B4-BE49-F238E27FC236}">
                <a16:creationId xmlns:a16="http://schemas.microsoft.com/office/drawing/2014/main" id="{E2FBE0AB-D3FA-444D-8639-86C8A00898C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49668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DAA5-93E8-43D1-B3B4-A5B139FF2E2A}"/>
              </a:ext>
            </a:extLst>
          </p:cNvPr>
          <p:cNvSpPr>
            <a:spLocks noGrp="1"/>
          </p:cNvSpPr>
          <p:nvPr>
            <p:ph type="title"/>
          </p:nvPr>
        </p:nvSpPr>
        <p:spPr/>
        <p:txBody>
          <a:bodyPr/>
          <a:lstStyle/>
          <a:p>
            <a:r>
              <a:rPr lang="en-US"/>
              <a:t>Eigene Beiträge (Postings) + Reactions | Auto Doczekal - 2 of 17</a:t>
            </a:r>
          </a:p>
        </p:txBody>
      </p:sp>
      <p:graphicFrame>
        <p:nvGraphicFramePr>
          <p:cNvPr id="5" name="Table Placeholder 4">
            <a:extLst>
              <a:ext uri="{FF2B5EF4-FFF2-40B4-BE49-F238E27FC236}">
                <a16:creationId xmlns:a16="http://schemas.microsoft.com/office/drawing/2014/main" id="{0C121233-2164-4BAE-B2AD-8EC824B42895}"/>
              </a:ext>
            </a:extLst>
          </p:cNvPr>
          <p:cNvGraphicFramePr>
            <a:graphicFrameLocks noGrp="1"/>
          </p:cNvGraphicFramePr>
          <p:nvPr>
            <p:ph type="tbl" sz="quarter" idx="13"/>
            <p:extLst>
              <p:ext uri="{D42A27DB-BD31-4B8C-83A1-F6EECF244321}">
                <p14:modId xmlns:p14="http://schemas.microsoft.com/office/powerpoint/2010/main" val="3357178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244454"/>
                    </a:ext>
                  </a:extLst>
                </a:gridCol>
                <a:gridCol w="822960">
                  <a:extLst>
                    <a:ext uri="{9D8B030D-6E8A-4147-A177-3AD203B41FA5}">
                      <a16:colId xmlns:a16="http://schemas.microsoft.com/office/drawing/2014/main" val="749189573"/>
                    </a:ext>
                  </a:extLst>
                </a:gridCol>
                <a:gridCol w="822960">
                  <a:extLst>
                    <a:ext uri="{9D8B030D-6E8A-4147-A177-3AD203B41FA5}">
                      <a16:colId xmlns:a16="http://schemas.microsoft.com/office/drawing/2014/main" val="3074694185"/>
                    </a:ext>
                  </a:extLst>
                </a:gridCol>
                <a:gridCol w="822960">
                  <a:extLst>
                    <a:ext uri="{9D8B030D-6E8A-4147-A177-3AD203B41FA5}">
                      <a16:colId xmlns:a16="http://schemas.microsoft.com/office/drawing/2014/main" val="3170609185"/>
                    </a:ext>
                  </a:extLst>
                </a:gridCol>
                <a:gridCol w="822960">
                  <a:extLst>
                    <a:ext uri="{9D8B030D-6E8A-4147-A177-3AD203B41FA5}">
                      <a16:colId xmlns:a16="http://schemas.microsoft.com/office/drawing/2014/main" val="2037793291"/>
                    </a:ext>
                  </a:extLst>
                </a:gridCol>
                <a:gridCol w="822960">
                  <a:extLst>
                    <a:ext uri="{9D8B030D-6E8A-4147-A177-3AD203B41FA5}">
                      <a16:colId xmlns:a16="http://schemas.microsoft.com/office/drawing/2014/main" val="766501324"/>
                    </a:ext>
                  </a:extLst>
                </a:gridCol>
                <a:gridCol w="822960">
                  <a:extLst>
                    <a:ext uri="{9D8B030D-6E8A-4147-A177-3AD203B41FA5}">
                      <a16:colId xmlns:a16="http://schemas.microsoft.com/office/drawing/2014/main" val="2170350724"/>
                    </a:ext>
                  </a:extLst>
                </a:gridCol>
                <a:gridCol w="822960">
                  <a:extLst>
                    <a:ext uri="{9D8B030D-6E8A-4147-A177-3AD203B41FA5}">
                      <a16:colId xmlns:a16="http://schemas.microsoft.com/office/drawing/2014/main" val="4276883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0280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- 2018-06-27 17:55:00 </a:t>
                      </a:r>
                      <a:r>
                        <a:rPr kumimoji="0" lang="en-US" sz="1000" b="0" i="0" u="none" strike="noStrike" kern="1200" cap="none" spc="0" normalizeH="0" baseline="0" noProof="0">
                          <a:ln>
                            <a:noFill/>
                          </a:ln>
                          <a:solidFill>
                            <a:prstClr val="black"/>
                          </a:solidFill>
                          <a:effectLst/>
                          <a:uLnTx/>
                          <a:uFillTx/>
                          <a:latin typeface="+mn-lt"/>
                          <a:ea typeface="+mn-ea"/>
                          <a:cs typeface="+mn-cs"/>
                        </a:rPr>
                        <a:t> 
 Ab sofort ist ein neuer Opel Crossland X Innovation inkl. LED-Licht, Dachpaket schwarz, uvm. in der Außenfarbe argonsilber im Pinkatal unterwegs!
Das gesamte Auto Doczekal Team aus Güssing dankt dir liebe Elke Kraller für deine jahrelange Treue zu unserem Unternehmen und wünscht dir puren Fahrspaß und viel Freude mit deinem neuen SUV von Opel‼️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4179061"/>
                  </a:ext>
                </a:extLst>
              </a:tr>
            </a:tbl>
          </a:graphicData>
        </a:graphic>
      </p:graphicFrame>
      <p:sp>
        <p:nvSpPr>
          <p:cNvPr id="4" name="Text Placeholder 3">
            <a:extLst>
              <a:ext uri="{FF2B5EF4-FFF2-40B4-BE49-F238E27FC236}">
                <a16:creationId xmlns:a16="http://schemas.microsoft.com/office/drawing/2014/main" id="{6CCB4C87-88A1-4D43-90F9-AF1328CBBA9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21800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5AC2C-A6F4-45E6-A026-EDA90230B73B}"/>
              </a:ext>
            </a:extLst>
          </p:cNvPr>
          <p:cNvSpPr>
            <a:spLocks noGrp="1"/>
          </p:cNvSpPr>
          <p:nvPr>
            <p:ph type="title"/>
          </p:nvPr>
        </p:nvSpPr>
        <p:spPr/>
        <p:txBody>
          <a:bodyPr/>
          <a:lstStyle/>
          <a:p>
            <a:r>
              <a:rPr lang="en-US"/>
              <a:t>Eigene Beiträge (Postings) + Reactions | Auto Doczekal - 3 of 17</a:t>
            </a:r>
          </a:p>
        </p:txBody>
      </p:sp>
      <p:graphicFrame>
        <p:nvGraphicFramePr>
          <p:cNvPr id="5" name="Table Placeholder 4">
            <a:extLst>
              <a:ext uri="{FF2B5EF4-FFF2-40B4-BE49-F238E27FC236}">
                <a16:creationId xmlns:a16="http://schemas.microsoft.com/office/drawing/2014/main" id="{22EF4CB0-4219-4133-99F0-A1C2C45AB98D}"/>
              </a:ext>
            </a:extLst>
          </p:cNvPr>
          <p:cNvGraphicFramePr>
            <a:graphicFrameLocks noGrp="1"/>
          </p:cNvGraphicFramePr>
          <p:nvPr>
            <p:ph type="tbl" sz="quarter" idx="13"/>
            <p:extLst>
              <p:ext uri="{D42A27DB-BD31-4B8C-83A1-F6EECF244321}">
                <p14:modId xmlns:p14="http://schemas.microsoft.com/office/powerpoint/2010/main" val="3022099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16840783"/>
                    </a:ext>
                  </a:extLst>
                </a:gridCol>
                <a:gridCol w="822960">
                  <a:extLst>
                    <a:ext uri="{9D8B030D-6E8A-4147-A177-3AD203B41FA5}">
                      <a16:colId xmlns:a16="http://schemas.microsoft.com/office/drawing/2014/main" val="3800783592"/>
                    </a:ext>
                  </a:extLst>
                </a:gridCol>
                <a:gridCol w="822960">
                  <a:extLst>
                    <a:ext uri="{9D8B030D-6E8A-4147-A177-3AD203B41FA5}">
                      <a16:colId xmlns:a16="http://schemas.microsoft.com/office/drawing/2014/main" val="3500893890"/>
                    </a:ext>
                  </a:extLst>
                </a:gridCol>
                <a:gridCol w="822960">
                  <a:extLst>
                    <a:ext uri="{9D8B030D-6E8A-4147-A177-3AD203B41FA5}">
                      <a16:colId xmlns:a16="http://schemas.microsoft.com/office/drawing/2014/main" val="718691437"/>
                    </a:ext>
                  </a:extLst>
                </a:gridCol>
                <a:gridCol w="822960">
                  <a:extLst>
                    <a:ext uri="{9D8B030D-6E8A-4147-A177-3AD203B41FA5}">
                      <a16:colId xmlns:a16="http://schemas.microsoft.com/office/drawing/2014/main" val="2931701291"/>
                    </a:ext>
                  </a:extLst>
                </a:gridCol>
                <a:gridCol w="822960">
                  <a:extLst>
                    <a:ext uri="{9D8B030D-6E8A-4147-A177-3AD203B41FA5}">
                      <a16:colId xmlns:a16="http://schemas.microsoft.com/office/drawing/2014/main" val="4034587684"/>
                    </a:ext>
                  </a:extLst>
                </a:gridCol>
                <a:gridCol w="822960">
                  <a:extLst>
                    <a:ext uri="{9D8B030D-6E8A-4147-A177-3AD203B41FA5}">
                      <a16:colId xmlns:a16="http://schemas.microsoft.com/office/drawing/2014/main" val="210477705"/>
                    </a:ext>
                  </a:extLst>
                </a:gridCol>
                <a:gridCol w="822960">
                  <a:extLst>
                    <a:ext uri="{9D8B030D-6E8A-4147-A177-3AD203B41FA5}">
                      <a16:colId xmlns:a16="http://schemas.microsoft.com/office/drawing/2014/main" val="2830608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1728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- 2018-06-27 12:58:05 </a:t>
                      </a:r>
                      <a:r>
                        <a:rPr kumimoji="0" lang="en-US" sz="1000" b="0" i="0" u="none" strike="noStrike" kern="1200" cap="none" spc="0" normalizeH="0" baseline="0" noProof="0">
                          <a:ln>
                            <a:noFill/>
                          </a:ln>
                          <a:solidFill>
                            <a:prstClr val="black"/>
                          </a:solidFill>
                          <a:effectLst/>
                          <a:uLnTx/>
                          <a:uFillTx/>
                          <a:latin typeface="+mn-lt"/>
                          <a:ea typeface="+mn-ea"/>
                          <a:cs typeface="+mn-cs"/>
                        </a:rPr>
                        <a:t> 
 Heute durfte unser Verkaufsberater Fritz Unger am Standort Güssing an Kurt Marakovits einen topausgestatteten Jungwagen Opel Insignia Cosmo inkl. Premiumlederpolsterung, OPC Line Paket, AHV schwenkbar, uvm. übergeben!
Lieber Kurtl, das gesamte Team aus Güssing dankt dir für deine jahrelange Treue zu unserem Unternehmen und wünscht dir viel Freude und Spaß mit deinem neuen Insignia❗
#AutoDoczekal #MeinHändlerMeineWerkstatt #Opel #Insignia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0629912"/>
                  </a:ext>
                </a:extLst>
              </a:tr>
            </a:tbl>
          </a:graphicData>
        </a:graphic>
      </p:graphicFrame>
      <p:sp>
        <p:nvSpPr>
          <p:cNvPr id="4" name="Text Placeholder 3">
            <a:extLst>
              <a:ext uri="{FF2B5EF4-FFF2-40B4-BE49-F238E27FC236}">
                <a16:creationId xmlns:a16="http://schemas.microsoft.com/office/drawing/2014/main" id="{D9D2FEB9-5587-485D-868E-176E365B591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25593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B9902-1D92-4A1B-A108-B9C66AC5B802}"/>
              </a:ext>
            </a:extLst>
          </p:cNvPr>
          <p:cNvSpPr>
            <a:spLocks noGrp="1"/>
          </p:cNvSpPr>
          <p:nvPr>
            <p:ph type="title"/>
          </p:nvPr>
        </p:nvSpPr>
        <p:spPr/>
        <p:txBody>
          <a:bodyPr/>
          <a:lstStyle/>
          <a:p>
            <a:r>
              <a:rPr lang="en-US"/>
              <a:t>Eigene Beiträge (Postings) + Reactions | Auto Doczekal - 4 of 17</a:t>
            </a:r>
          </a:p>
        </p:txBody>
      </p:sp>
      <p:graphicFrame>
        <p:nvGraphicFramePr>
          <p:cNvPr id="5" name="Table Placeholder 4">
            <a:extLst>
              <a:ext uri="{FF2B5EF4-FFF2-40B4-BE49-F238E27FC236}">
                <a16:creationId xmlns:a16="http://schemas.microsoft.com/office/drawing/2014/main" id="{786A48C4-87E4-4032-84B2-A780F9B3A641}"/>
              </a:ext>
            </a:extLst>
          </p:cNvPr>
          <p:cNvGraphicFramePr>
            <a:graphicFrameLocks noGrp="1"/>
          </p:cNvGraphicFramePr>
          <p:nvPr>
            <p:ph type="tbl" sz="quarter" idx="13"/>
            <p:extLst>
              <p:ext uri="{D42A27DB-BD31-4B8C-83A1-F6EECF244321}">
                <p14:modId xmlns:p14="http://schemas.microsoft.com/office/powerpoint/2010/main" val="763767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5540396"/>
                    </a:ext>
                  </a:extLst>
                </a:gridCol>
                <a:gridCol w="822960">
                  <a:extLst>
                    <a:ext uri="{9D8B030D-6E8A-4147-A177-3AD203B41FA5}">
                      <a16:colId xmlns:a16="http://schemas.microsoft.com/office/drawing/2014/main" val="1711124856"/>
                    </a:ext>
                  </a:extLst>
                </a:gridCol>
                <a:gridCol w="822960">
                  <a:extLst>
                    <a:ext uri="{9D8B030D-6E8A-4147-A177-3AD203B41FA5}">
                      <a16:colId xmlns:a16="http://schemas.microsoft.com/office/drawing/2014/main" val="3772655652"/>
                    </a:ext>
                  </a:extLst>
                </a:gridCol>
                <a:gridCol w="822960">
                  <a:extLst>
                    <a:ext uri="{9D8B030D-6E8A-4147-A177-3AD203B41FA5}">
                      <a16:colId xmlns:a16="http://schemas.microsoft.com/office/drawing/2014/main" val="4180287057"/>
                    </a:ext>
                  </a:extLst>
                </a:gridCol>
                <a:gridCol w="822960">
                  <a:extLst>
                    <a:ext uri="{9D8B030D-6E8A-4147-A177-3AD203B41FA5}">
                      <a16:colId xmlns:a16="http://schemas.microsoft.com/office/drawing/2014/main" val="864888128"/>
                    </a:ext>
                  </a:extLst>
                </a:gridCol>
                <a:gridCol w="822960">
                  <a:extLst>
                    <a:ext uri="{9D8B030D-6E8A-4147-A177-3AD203B41FA5}">
                      <a16:colId xmlns:a16="http://schemas.microsoft.com/office/drawing/2014/main" val="3668925050"/>
                    </a:ext>
                  </a:extLst>
                </a:gridCol>
                <a:gridCol w="822960">
                  <a:extLst>
                    <a:ext uri="{9D8B030D-6E8A-4147-A177-3AD203B41FA5}">
                      <a16:colId xmlns:a16="http://schemas.microsoft.com/office/drawing/2014/main" val="784598726"/>
                    </a:ext>
                  </a:extLst>
                </a:gridCol>
                <a:gridCol w="822960">
                  <a:extLst>
                    <a:ext uri="{9D8B030D-6E8A-4147-A177-3AD203B41FA5}">
                      <a16:colId xmlns:a16="http://schemas.microsoft.com/office/drawing/2014/main" val="3252263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59812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- 2018-06-26 18:05:00 </a:t>
                      </a:r>
                      <a:r>
                        <a:rPr kumimoji="0" lang="de-DE" sz="1000" b="0" i="0" u="none" strike="noStrike" kern="1200" cap="none" spc="0" normalizeH="0" baseline="0" noProof="0">
                          <a:ln>
                            <a:noFill/>
                          </a:ln>
                          <a:solidFill>
                            <a:prstClr val="black"/>
                          </a:solidFill>
                          <a:effectLst/>
                          <a:uLnTx/>
                          <a:uFillTx/>
                          <a:latin typeface="+mn-lt"/>
                          <a:ea typeface="+mn-ea"/>
                          <a:cs typeface="+mn-cs"/>
                        </a:rPr>
                        <a:t> 
 Großer Auslieferungstag heute am Standort in St. Johann❗
Familie Götschl aus Leoben darf sich über ihren neuen Opel Grandland Innovation freuen.
Nach Markt Allhau durften wir heute einen Jungwagen Opel Astra ST Dynamic in powerrot an Familie Loppauer übergeben.
Und zu guter Letzt darf Herr Scherbichler aus Pöllau mit seinem Gebrauchtwagen Suzuki Swift unseren Schauraum verlassen.
Wir wünschen all unseren Kunden viel Spaß und Freude mit ihren neuen Fahrzeugen‼️
#AutoDoczekal #MeinHändlerMeineWerkstatt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6043979"/>
                  </a:ext>
                </a:extLst>
              </a:tr>
            </a:tbl>
          </a:graphicData>
        </a:graphic>
      </p:graphicFrame>
      <p:sp>
        <p:nvSpPr>
          <p:cNvPr id="4" name="Text Placeholder 3">
            <a:extLst>
              <a:ext uri="{FF2B5EF4-FFF2-40B4-BE49-F238E27FC236}">
                <a16:creationId xmlns:a16="http://schemas.microsoft.com/office/drawing/2014/main" id="{725AA7F4-C0F7-4DB2-9ECD-49FA6CCDBB7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55309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908A-163F-484B-A039-7C7CFC39985D}"/>
              </a:ext>
            </a:extLst>
          </p:cNvPr>
          <p:cNvSpPr>
            <a:spLocks noGrp="1"/>
          </p:cNvSpPr>
          <p:nvPr>
            <p:ph type="title"/>
          </p:nvPr>
        </p:nvSpPr>
        <p:spPr/>
        <p:txBody>
          <a:bodyPr/>
          <a:lstStyle/>
          <a:p>
            <a:r>
              <a:rPr lang="en-US"/>
              <a:t>Eigene Beiträge (Postings) + Reactions | Auto Doczekal - 5 of 17</a:t>
            </a:r>
          </a:p>
        </p:txBody>
      </p:sp>
      <p:graphicFrame>
        <p:nvGraphicFramePr>
          <p:cNvPr id="5" name="Table Placeholder 4">
            <a:extLst>
              <a:ext uri="{FF2B5EF4-FFF2-40B4-BE49-F238E27FC236}">
                <a16:creationId xmlns:a16="http://schemas.microsoft.com/office/drawing/2014/main" id="{66F81100-054B-45CF-96FA-6970F181D26E}"/>
              </a:ext>
            </a:extLst>
          </p:cNvPr>
          <p:cNvGraphicFramePr>
            <a:graphicFrameLocks noGrp="1"/>
          </p:cNvGraphicFramePr>
          <p:nvPr>
            <p:ph type="tbl" sz="quarter" idx="13"/>
            <p:extLst>
              <p:ext uri="{D42A27DB-BD31-4B8C-83A1-F6EECF244321}">
                <p14:modId xmlns:p14="http://schemas.microsoft.com/office/powerpoint/2010/main" val="3343068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19758809"/>
                    </a:ext>
                  </a:extLst>
                </a:gridCol>
                <a:gridCol w="822960">
                  <a:extLst>
                    <a:ext uri="{9D8B030D-6E8A-4147-A177-3AD203B41FA5}">
                      <a16:colId xmlns:a16="http://schemas.microsoft.com/office/drawing/2014/main" val="1331567703"/>
                    </a:ext>
                  </a:extLst>
                </a:gridCol>
                <a:gridCol w="822960">
                  <a:extLst>
                    <a:ext uri="{9D8B030D-6E8A-4147-A177-3AD203B41FA5}">
                      <a16:colId xmlns:a16="http://schemas.microsoft.com/office/drawing/2014/main" val="2980497315"/>
                    </a:ext>
                  </a:extLst>
                </a:gridCol>
                <a:gridCol w="822960">
                  <a:extLst>
                    <a:ext uri="{9D8B030D-6E8A-4147-A177-3AD203B41FA5}">
                      <a16:colId xmlns:a16="http://schemas.microsoft.com/office/drawing/2014/main" val="1861840546"/>
                    </a:ext>
                  </a:extLst>
                </a:gridCol>
                <a:gridCol w="822960">
                  <a:extLst>
                    <a:ext uri="{9D8B030D-6E8A-4147-A177-3AD203B41FA5}">
                      <a16:colId xmlns:a16="http://schemas.microsoft.com/office/drawing/2014/main" val="1349749685"/>
                    </a:ext>
                  </a:extLst>
                </a:gridCol>
                <a:gridCol w="822960">
                  <a:extLst>
                    <a:ext uri="{9D8B030D-6E8A-4147-A177-3AD203B41FA5}">
                      <a16:colId xmlns:a16="http://schemas.microsoft.com/office/drawing/2014/main" val="3485720836"/>
                    </a:ext>
                  </a:extLst>
                </a:gridCol>
                <a:gridCol w="822960">
                  <a:extLst>
                    <a:ext uri="{9D8B030D-6E8A-4147-A177-3AD203B41FA5}">
                      <a16:colId xmlns:a16="http://schemas.microsoft.com/office/drawing/2014/main" val="4089892119"/>
                    </a:ext>
                  </a:extLst>
                </a:gridCol>
                <a:gridCol w="822960">
                  <a:extLst>
                    <a:ext uri="{9D8B030D-6E8A-4147-A177-3AD203B41FA5}">
                      <a16:colId xmlns:a16="http://schemas.microsoft.com/office/drawing/2014/main" val="171803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1683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- 2018-06-26 13:29:01 </a:t>
                      </a:r>
                      <a:r>
                        <a:rPr kumimoji="0" lang="en-US" sz="1000" b="0" i="0" u="none" strike="noStrike" kern="1200" cap="none" spc="0" normalizeH="0" baseline="0" noProof="0">
                          <a:ln>
                            <a:noFill/>
                          </a:ln>
                          <a:solidFill>
                            <a:prstClr val="black"/>
                          </a:solidFill>
                          <a:effectLst/>
                          <a:uLnTx/>
                          <a:uFillTx/>
                          <a:latin typeface="+mn-lt"/>
                          <a:ea typeface="+mn-ea"/>
                          <a:cs typeface="+mn-cs"/>
                        </a:rPr>
                        <a:t> 
 Unsere beiden Lehrlinge vom Standort Güssing, Stephan Draxler und Philipp Laky, konnten heute beim Landeslehrlingswettbewerb in der Berufschule Pinkafeld unter 9 Teilnehmern jeweils den 4. Platz erreichen‼️
Das gesamte Team von Auto Doczekal ist stolz auf unsere Lehrlinge und gratuliert beiden zu der tollen Leistung‼️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6594988"/>
                  </a:ext>
                </a:extLst>
              </a:tr>
            </a:tbl>
          </a:graphicData>
        </a:graphic>
      </p:graphicFrame>
      <p:sp>
        <p:nvSpPr>
          <p:cNvPr id="4" name="Text Placeholder 3">
            <a:extLst>
              <a:ext uri="{FF2B5EF4-FFF2-40B4-BE49-F238E27FC236}">
                <a16:creationId xmlns:a16="http://schemas.microsoft.com/office/drawing/2014/main" id="{F2F56E14-2A2E-4662-BB67-1AD9446C272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32550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991AC-E494-42E4-B8A1-FE36C6912BBB}"/>
              </a:ext>
            </a:extLst>
          </p:cNvPr>
          <p:cNvSpPr>
            <a:spLocks noGrp="1"/>
          </p:cNvSpPr>
          <p:nvPr>
            <p:ph type="title"/>
          </p:nvPr>
        </p:nvSpPr>
        <p:spPr/>
        <p:txBody>
          <a:bodyPr/>
          <a:lstStyle/>
          <a:p>
            <a:r>
              <a:rPr lang="en-US"/>
              <a:t>Eigene Beiträge (Postings) + Reactions | Auto Doczekal - 6 of 17</a:t>
            </a:r>
          </a:p>
        </p:txBody>
      </p:sp>
      <p:graphicFrame>
        <p:nvGraphicFramePr>
          <p:cNvPr id="5" name="Table Placeholder 4">
            <a:extLst>
              <a:ext uri="{FF2B5EF4-FFF2-40B4-BE49-F238E27FC236}">
                <a16:creationId xmlns:a16="http://schemas.microsoft.com/office/drawing/2014/main" id="{969588D9-F1F9-426E-9AF6-B27889D296DC}"/>
              </a:ext>
            </a:extLst>
          </p:cNvPr>
          <p:cNvGraphicFramePr>
            <a:graphicFrameLocks noGrp="1"/>
          </p:cNvGraphicFramePr>
          <p:nvPr>
            <p:ph type="tbl" sz="quarter" idx="13"/>
            <p:extLst>
              <p:ext uri="{D42A27DB-BD31-4B8C-83A1-F6EECF244321}">
                <p14:modId xmlns:p14="http://schemas.microsoft.com/office/powerpoint/2010/main" val="379033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17881003"/>
                    </a:ext>
                  </a:extLst>
                </a:gridCol>
                <a:gridCol w="822960">
                  <a:extLst>
                    <a:ext uri="{9D8B030D-6E8A-4147-A177-3AD203B41FA5}">
                      <a16:colId xmlns:a16="http://schemas.microsoft.com/office/drawing/2014/main" val="1865214833"/>
                    </a:ext>
                  </a:extLst>
                </a:gridCol>
                <a:gridCol w="822960">
                  <a:extLst>
                    <a:ext uri="{9D8B030D-6E8A-4147-A177-3AD203B41FA5}">
                      <a16:colId xmlns:a16="http://schemas.microsoft.com/office/drawing/2014/main" val="3304417766"/>
                    </a:ext>
                  </a:extLst>
                </a:gridCol>
                <a:gridCol w="822960">
                  <a:extLst>
                    <a:ext uri="{9D8B030D-6E8A-4147-A177-3AD203B41FA5}">
                      <a16:colId xmlns:a16="http://schemas.microsoft.com/office/drawing/2014/main" val="1438259545"/>
                    </a:ext>
                  </a:extLst>
                </a:gridCol>
                <a:gridCol w="822960">
                  <a:extLst>
                    <a:ext uri="{9D8B030D-6E8A-4147-A177-3AD203B41FA5}">
                      <a16:colId xmlns:a16="http://schemas.microsoft.com/office/drawing/2014/main" val="2611354211"/>
                    </a:ext>
                  </a:extLst>
                </a:gridCol>
                <a:gridCol w="822960">
                  <a:extLst>
                    <a:ext uri="{9D8B030D-6E8A-4147-A177-3AD203B41FA5}">
                      <a16:colId xmlns:a16="http://schemas.microsoft.com/office/drawing/2014/main" val="2944351419"/>
                    </a:ext>
                  </a:extLst>
                </a:gridCol>
                <a:gridCol w="822960">
                  <a:extLst>
                    <a:ext uri="{9D8B030D-6E8A-4147-A177-3AD203B41FA5}">
                      <a16:colId xmlns:a16="http://schemas.microsoft.com/office/drawing/2014/main" val="544523560"/>
                    </a:ext>
                  </a:extLst>
                </a:gridCol>
                <a:gridCol w="822960">
                  <a:extLst>
                    <a:ext uri="{9D8B030D-6E8A-4147-A177-3AD203B41FA5}">
                      <a16:colId xmlns:a16="http://schemas.microsoft.com/office/drawing/2014/main" val="220355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7689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- 2018-06-23 07:36:00 </a:t>
                      </a:r>
                      <a:r>
                        <a:rPr kumimoji="0" lang="en-US" sz="1000" b="0" i="0" u="none" strike="noStrike" kern="1200" cap="none" spc="0" normalizeH="0" baseline="0" noProof="0">
                          <a:ln>
                            <a:noFill/>
                          </a:ln>
                          <a:solidFill>
                            <a:prstClr val="black"/>
                          </a:solidFill>
                          <a:effectLst/>
                          <a:uLnTx/>
                          <a:uFillTx/>
                          <a:latin typeface="+mn-lt"/>
                          <a:ea typeface="+mn-ea"/>
                          <a:cs typeface="+mn-cs"/>
                        </a:rPr>
                        <a:t> 
 Heute durfte Frau Brigitte Hafner aus Rehgraben ihren neuen Opel Mokka X Color in schneeweiß/Dach schwarz am Standort Güssing übernehmen. 
Das topausgestattete Fahrzeug verfügt über tolle Sonderausstattungen wie zB das Premiumpaket (LED-Licht, Navi 900 IntelliLink), Rückfahrkamera, uvm.
Wir wünschen viel Freude und eine unfallfreie Fahrt und bedanken uns für das entgegengebrachte Vertrauen‼️
#AutoDoczekal #MeinHändlerMeineWerkstatt #Opel #MokkaX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74066982"/>
                  </a:ext>
                </a:extLst>
              </a:tr>
            </a:tbl>
          </a:graphicData>
        </a:graphic>
      </p:graphicFrame>
      <p:sp>
        <p:nvSpPr>
          <p:cNvPr id="4" name="Text Placeholder 3">
            <a:extLst>
              <a:ext uri="{FF2B5EF4-FFF2-40B4-BE49-F238E27FC236}">
                <a16:creationId xmlns:a16="http://schemas.microsoft.com/office/drawing/2014/main" id="{DF587F26-FA02-4D4B-B2E2-47D03095F5D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42438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5219A-51B9-4A74-BAFF-03A2A51B7832}"/>
              </a:ext>
            </a:extLst>
          </p:cNvPr>
          <p:cNvSpPr>
            <a:spLocks noGrp="1"/>
          </p:cNvSpPr>
          <p:nvPr>
            <p:ph type="title"/>
          </p:nvPr>
        </p:nvSpPr>
        <p:spPr/>
        <p:txBody>
          <a:bodyPr/>
          <a:lstStyle/>
          <a:p>
            <a:r>
              <a:rPr lang="en-US"/>
              <a:t>Eigene Beiträge (Postings) + Reactions | Auto Doczekal - 7 of 17</a:t>
            </a:r>
          </a:p>
        </p:txBody>
      </p:sp>
      <p:graphicFrame>
        <p:nvGraphicFramePr>
          <p:cNvPr id="5" name="Table Placeholder 4">
            <a:extLst>
              <a:ext uri="{FF2B5EF4-FFF2-40B4-BE49-F238E27FC236}">
                <a16:creationId xmlns:a16="http://schemas.microsoft.com/office/drawing/2014/main" id="{D2AF03EC-E266-4478-A7F0-7DEB14110BE1}"/>
              </a:ext>
            </a:extLst>
          </p:cNvPr>
          <p:cNvGraphicFramePr>
            <a:graphicFrameLocks noGrp="1"/>
          </p:cNvGraphicFramePr>
          <p:nvPr>
            <p:ph type="tbl" sz="quarter" idx="13"/>
            <p:extLst>
              <p:ext uri="{D42A27DB-BD31-4B8C-83A1-F6EECF244321}">
                <p14:modId xmlns:p14="http://schemas.microsoft.com/office/powerpoint/2010/main" val="1908485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80596468"/>
                    </a:ext>
                  </a:extLst>
                </a:gridCol>
                <a:gridCol w="822960">
                  <a:extLst>
                    <a:ext uri="{9D8B030D-6E8A-4147-A177-3AD203B41FA5}">
                      <a16:colId xmlns:a16="http://schemas.microsoft.com/office/drawing/2014/main" val="1433404225"/>
                    </a:ext>
                  </a:extLst>
                </a:gridCol>
                <a:gridCol w="822960">
                  <a:extLst>
                    <a:ext uri="{9D8B030D-6E8A-4147-A177-3AD203B41FA5}">
                      <a16:colId xmlns:a16="http://schemas.microsoft.com/office/drawing/2014/main" val="3436004307"/>
                    </a:ext>
                  </a:extLst>
                </a:gridCol>
                <a:gridCol w="822960">
                  <a:extLst>
                    <a:ext uri="{9D8B030D-6E8A-4147-A177-3AD203B41FA5}">
                      <a16:colId xmlns:a16="http://schemas.microsoft.com/office/drawing/2014/main" val="4099136564"/>
                    </a:ext>
                  </a:extLst>
                </a:gridCol>
                <a:gridCol w="822960">
                  <a:extLst>
                    <a:ext uri="{9D8B030D-6E8A-4147-A177-3AD203B41FA5}">
                      <a16:colId xmlns:a16="http://schemas.microsoft.com/office/drawing/2014/main" val="1072496068"/>
                    </a:ext>
                  </a:extLst>
                </a:gridCol>
                <a:gridCol w="822960">
                  <a:extLst>
                    <a:ext uri="{9D8B030D-6E8A-4147-A177-3AD203B41FA5}">
                      <a16:colId xmlns:a16="http://schemas.microsoft.com/office/drawing/2014/main" val="2947967621"/>
                    </a:ext>
                  </a:extLst>
                </a:gridCol>
                <a:gridCol w="822960">
                  <a:extLst>
                    <a:ext uri="{9D8B030D-6E8A-4147-A177-3AD203B41FA5}">
                      <a16:colId xmlns:a16="http://schemas.microsoft.com/office/drawing/2014/main" val="3879485604"/>
                    </a:ext>
                  </a:extLst>
                </a:gridCol>
                <a:gridCol w="822960">
                  <a:extLst>
                    <a:ext uri="{9D8B030D-6E8A-4147-A177-3AD203B41FA5}">
                      <a16:colId xmlns:a16="http://schemas.microsoft.com/office/drawing/2014/main" val="1910402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3080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- 2018-06-23 04:57:19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durften sich am Standort Oberwart wieder einige Kunden über ihre neuen Fahrzeuge freuen❗
Michael Kienegger aus Riedlingsdorf übernimmt einen tollen Jungwagen Opel Insignia Country Tourer Allrad in olive grün.
Herr Wratimschitsch von der Firma HPI Fliesenservice aus Tobaj darf mit seinem neuen Firmenauto, einem Opel Vivaro DOKA L2H1, losstarten. Auf diesem Wege möchten wir uns beim GF der Firma HPI, Robert Marakovits, recht herzlich für das jahrelange Vertrauen in unsere Firma bedanken.
... und zu guter Letzt geht ein Jungwagen Opel Zafira Edition Automatik in quarzgrau nach Oberloisdorf. Herr Jestl darf sich über einen topausgestatteten Zafira freuen.
Verkaufsberater Robert Weinhofer sowie das gesamte Team wünschen unseren Kunden viel, viel Freude und Spaß mit ihren neuen Fahrzeugen‼️
#AutoDoczekal #MeinHändlerMeineWerkstatt #Opel #Insignia #Zafira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5300938"/>
                  </a:ext>
                </a:extLst>
              </a:tr>
            </a:tbl>
          </a:graphicData>
        </a:graphic>
      </p:graphicFrame>
      <p:sp>
        <p:nvSpPr>
          <p:cNvPr id="4" name="Text Placeholder 3">
            <a:extLst>
              <a:ext uri="{FF2B5EF4-FFF2-40B4-BE49-F238E27FC236}">
                <a16:creationId xmlns:a16="http://schemas.microsoft.com/office/drawing/2014/main" id="{D6D8C726-DDE0-41C3-BC19-B0248DD6FAB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50350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DB8FC-767D-495A-B254-7618A9097443}"/>
              </a:ext>
            </a:extLst>
          </p:cNvPr>
          <p:cNvSpPr>
            <a:spLocks noGrp="1"/>
          </p:cNvSpPr>
          <p:nvPr>
            <p:ph type="title"/>
          </p:nvPr>
        </p:nvSpPr>
        <p:spPr/>
        <p:txBody>
          <a:bodyPr/>
          <a:lstStyle/>
          <a:p>
            <a:r>
              <a:rPr lang="en-US"/>
              <a:t>Eigene Beiträge (Postings) + Reactions | Auto Doczekal - 8 of 17</a:t>
            </a:r>
          </a:p>
        </p:txBody>
      </p:sp>
      <p:graphicFrame>
        <p:nvGraphicFramePr>
          <p:cNvPr id="5" name="Table Placeholder 4">
            <a:extLst>
              <a:ext uri="{FF2B5EF4-FFF2-40B4-BE49-F238E27FC236}">
                <a16:creationId xmlns:a16="http://schemas.microsoft.com/office/drawing/2014/main" id="{ABACF321-7A41-4C12-B18D-CEB3506041B4}"/>
              </a:ext>
            </a:extLst>
          </p:cNvPr>
          <p:cNvGraphicFramePr>
            <a:graphicFrameLocks noGrp="1"/>
          </p:cNvGraphicFramePr>
          <p:nvPr>
            <p:ph type="tbl" sz="quarter" idx="13"/>
            <p:extLst>
              <p:ext uri="{D42A27DB-BD31-4B8C-83A1-F6EECF244321}">
                <p14:modId xmlns:p14="http://schemas.microsoft.com/office/powerpoint/2010/main" val="3068744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1284281"/>
                    </a:ext>
                  </a:extLst>
                </a:gridCol>
                <a:gridCol w="822960">
                  <a:extLst>
                    <a:ext uri="{9D8B030D-6E8A-4147-A177-3AD203B41FA5}">
                      <a16:colId xmlns:a16="http://schemas.microsoft.com/office/drawing/2014/main" val="3169735307"/>
                    </a:ext>
                  </a:extLst>
                </a:gridCol>
                <a:gridCol w="822960">
                  <a:extLst>
                    <a:ext uri="{9D8B030D-6E8A-4147-A177-3AD203B41FA5}">
                      <a16:colId xmlns:a16="http://schemas.microsoft.com/office/drawing/2014/main" val="1149305764"/>
                    </a:ext>
                  </a:extLst>
                </a:gridCol>
                <a:gridCol w="822960">
                  <a:extLst>
                    <a:ext uri="{9D8B030D-6E8A-4147-A177-3AD203B41FA5}">
                      <a16:colId xmlns:a16="http://schemas.microsoft.com/office/drawing/2014/main" val="1940747893"/>
                    </a:ext>
                  </a:extLst>
                </a:gridCol>
                <a:gridCol w="822960">
                  <a:extLst>
                    <a:ext uri="{9D8B030D-6E8A-4147-A177-3AD203B41FA5}">
                      <a16:colId xmlns:a16="http://schemas.microsoft.com/office/drawing/2014/main" val="2849750821"/>
                    </a:ext>
                  </a:extLst>
                </a:gridCol>
                <a:gridCol w="822960">
                  <a:extLst>
                    <a:ext uri="{9D8B030D-6E8A-4147-A177-3AD203B41FA5}">
                      <a16:colId xmlns:a16="http://schemas.microsoft.com/office/drawing/2014/main" val="1571471127"/>
                    </a:ext>
                  </a:extLst>
                </a:gridCol>
                <a:gridCol w="822960">
                  <a:extLst>
                    <a:ext uri="{9D8B030D-6E8A-4147-A177-3AD203B41FA5}">
                      <a16:colId xmlns:a16="http://schemas.microsoft.com/office/drawing/2014/main" val="1522928759"/>
                    </a:ext>
                  </a:extLst>
                </a:gridCol>
                <a:gridCol w="822960">
                  <a:extLst>
                    <a:ext uri="{9D8B030D-6E8A-4147-A177-3AD203B41FA5}">
                      <a16:colId xmlns:a16="http://schemas.microsoft.com/office/drawing/2014/main" val="8530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6538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- 2018-06-22 17:50:00 </a:t>
                      </a:r>
                      <a:r>
                        <a:rPr kumimoji="0" lang="en-US" sz="1000" b="0" i="0" u="none" strike="noStrike" kern="1200" cap="none" spc="0" normalizeH="0" baseline="0" noProof="0">
                          <a:ln>
                            <a:noFill/>
                          </a:ln>
                          <a:solidFill>
                            <a:prstClr val="black"/>
                          </a:solidFill>
                          <a:effectLst/>
                          <a:uLnTx/>
                          <a:uFillTx/>
                          <a:latin typeface="+mn-lt"/>
                          <a:ea typeface="+mn-ea"/>
                          <a:cs typeface="+mn-cs"/>
                        </a:rPr>
                        <a:t> 
 ‼️ Ein wunderschöner Opel Insignia Country Tourer Exclusive Allrad mit 210 PS in quarzgrau und Top-Ausstattung hat uns am Standort St. Johann/Haide verlassen und ist ab jetzt im Raum Oberdorf zu sehen‼️
Verkaufsberater Mario Hörtner und das Team von Auto Doczekal St. Johann/H. wünscht Herrn Knappitsch viel Freude und eine unfallfreie Fahrt❗
#AutoDoczekal #MeinHändlerMeineWerkstatt #Opel #Insignia #CountryTourer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26436034"/>
                  </a:ext>
                </a:extLst>
              </a:tr>
            </a:tbl>
          </a:graphicData>
        </a:graphic>
      </p:graphicFrame>
      <p:sp>
        <p:nvSpPr>
          <p:cNvPr id="4" name="Text Placeholder 3">
            <a:extLst>
              <a:ext uri="{FF2B5EF4-FFF2-40B4-BE49-F238E27FC236}">
                <a16:creationId xmlns:a16="http://schemas.microsoft.com/office/drawing/2014/main" id="{679019A6-28AF-413F-8302-49E9F6328F2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51876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CD957-F01D-484A-8279-936198D6B16D}"/>
              </a:ext>
            </a:extLst>
          </p:cNvPr>
          <p:cNvSpPr>
            <a:spLocks noGrp="1"/>
          </p:cNvSpPr>
          <p:nvPr>
            <p:ph type="title"/>
          </p:nvPr>
        </p:nvSpPr>
        <p:spPr/>
        <p:txBody>
          <a:bodyPr/>
          <a:lstStyle/>
          <a:p>
            <a:r>
              <a:rPr lang="en-US"/>
              <a:t>Eigene Beiträge (Postings) + Reactions | Auto Doczekal - 9 of 17</a:t>
            </a:r>
          </a:p>
        </p:txBody>
      </p:sp>
      <p:graphicFrame>
        <p:nvGraphicFramePr>
          <p:cNvPr id="5" name="Table Placeholder 4">
            <a:extLst>
              <a:ext uri="{FF2B5EF4-FFF2-40B4-BE49-F238E27FC236}">
                <a16:creationId xmlns:a16="http://schemas.microsoft.com/office/drawing/2014/main" id="{987B8B44-02F8-4EE8-9E0A-FB28B55BFDFC}"/>
              </a:ext>
            </a:extLst>
          </p:cNvPr>
          <p:cNvGraphicFramePr>
            <a:graphicFrameLocks noGrp="1"/>
          </p:cNvGraphicFramePr>
          <p:nvPr>
            <p:ph type="tbl" sz="quarter" idx="13"/>
            <p:extLst>
              <p:ext uri="{D42A27DB-BD31-4B8C-83A1-F6EECF244321}">
                <p14:modId xmlns:p14="http://schemas.microsoft.com/office/powerpoint/2010/main" val="1349337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5914317"/>
                    </a:ext>
                  </a:extLst>
                </a:gridCol>
                <a:gridCol w="822960">
                  <a:extLst>
                    <a:ext uri="{9D8B030D-6E8A-4147-A177-3AD203B41FA5}">
                      <a16:colId xmlns:a16="http://schemas.microsoft.com/office/drawing/2014/main" val="3125035457"/>
                    </a:ext>
                  </a:extLst>
                </a:gridCol>
                <a:gridCol w="822960">
                  <a:extLst>
                    <a:ext uri="{9D8B030D-6E8A-4147-A177-3AD203B41FA5}">
                      <a16:colId xmlns:a16="http://schemas.microsoft.com/office/drawing/2014/main" val="3648363555"/>
                    </a:ext>
                  </a:extLst>
                </a:gridCol>
                <a:gridCol w="822960">
                  <a:extLst>
                    <a:ext uri="{9D8B030D-6E8A-4147-A177-3AD203B41FA5}">
                      <a16:colId xmlns:a16="http://schemas.microsoft.com/office/drawing/2014/main" val="4025858084"/>
                    </a:ext>
                  </a:extLst>
                </a:gridCol>
                <a:gridCol w="822960">
                  <a:extLst>
                    <a:ext uri="{9D8B030D-6E8A-4147-A177-3AD203B41FA5}">
                      <a16:colId xmlns:a16="http://schemas.microsoft.com/office/drawing/2014/main" val="2899686667"/>
                    </a:ext>
                  </a:extLst>
                </a:gridCol>
                <a:gridCol w="822960">
                  <a:extLst>
                    <a:ext uri="{9D8B030D-6E8A-4147-A177-3AD203B41FA5}">
                      <a16:colId xmlns:a16="http://schemas.microsoft.com/office/drawing/2014/main" val="374311994"/>
                    </a:ext>
                  </a:extLst>
                </a:gridCol>
                <a:gridCol w="822960">
                  <a:extLst>
                    <a:ext uri="{9D8B030D-6E8A-4147-A177-3AD203B41FA5}">
                      <a16:colId xmlns:a16="http://schemas.microsoft.com/office/drawing/2014/main" val="1628563775"/>
                    </a:ext>
                  </a:extLst>
                </a:gridCol>
                <a:gridCol w="822960">
                  <a:extLst>
                    <a:ext uri="{9D8B030D-6E8A-4147-A177-3AD203B41FA5}">
                      <a16:colId xmlns:a16="http://schemas.microsoft.com/office/drawing/2014/main" val="3781757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1249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- 2018-06-22 10:10:00 </a:t>
                      </a:r>
                      <a:r>
                        <a:rPr kumimoji="0" lang="de-DE" sz="1000" b="0" i="0" u="none" strike="noStrike" kern="1200" cap="none" spc="0" normalizeH="0" baseline="0" noProof="0">
                          <a:ln>
                            <a:noFill/>
                          </a:ln>
                          <a:solidFill>
                            <a:prstClr val="black"/>
                          </a:solidFill>
                          <a:effectLst/>
                          <a:uLnTx/>
                          <a:uFillTx/>
                          <a:latin typeface="+mn-lt"/>
                          <a:ea typeface="+mn-ea"/>
                          <a:cs typeface="+mn-cs"/>
                        </a:rPr>
                        <a:t> 
 Heute ist Suzuki-Auslieferungstag am Standort St. Johann❗
Nach Wien durften wir an unsere langjährige Kundin Frau Müller einen neuen Suzuki Swift Shine Allgrip in speedyblue ausliefern.
Frau Lang aus Buch bei Hartberg freut sich schon auf die erste Ausfahrt mit ihrem neuen Gebrauchtwagen Suzuki Splash.
Wir möchten uns bei unseren Kundinnen für das Vertrauen recht herzlich bedanken und wünschen eine gute und sichere Fahrt‼️
#AutoDoczekal #MeinHändlerMeineWerkstatt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88610187"/>
                  </a:ext>
                </a:extLst>
              </a:tr>
            </a:tbl>
          </a:graphicData>
        </a:graphic>
      </p:graphicFrame>
      <p:sp>
        <p:nvSpPr>
          <p:cNvPr id="4" name="Text Placeholder 3">
            <a:extLst>
              <a:ext uri="{FF2B5EF4-FFF2-40B4-BE49-F238E27FC236}">
                <a16:creationId xmlns:a16="http://schemas.microsoft.com/office/drawing/2014/main" id="{90D59232-74A3-47D8-8E69-5FAE6659783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81767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7F81F-DA41-459B-BE6F-800B6144CF2E}"/>
              </a:ext>
            </a:extLst>
          </p:cNvPr>
          <p:cNvSpPr>
            <a:spLocks noGrp="1"/>
          </p:cNvSpPr>
          <p:nvPr>
            <p:ph type="title"/>
          </p:nvPr>
        </p:nvSpPr>
        <p:spPr/>
        <p:txBody>
          <a:bodyPr/>
          <a:lstStyle/>
          <a:p>
            <a:r>
              <a:rPr lang="en-US"/>
              <a:t>Eigene Beiträge (Postings) + Reactions | Auto Doczekal - 10 of 17</a:t>
            </a:r>
          </a:p>
        </p:txBody>
      </p:sp>
      <p:graphicFrame>
        <p:nvGraphicFramePr>
          <p:cNvPr id="5" name="Table Placeholder 4">
            <a:extLst>
              <a:ext uri="{FF2B5EF4-FFF2-40B4-BE49-F238E27FC236}">
                <a16:creationId xmlns:a16="http://schemas.microsoft.com/office/drawing/2014/main" id="{C8B89305-AEA5-42F2-A08E-4D4F84FE65B1}"/>
              </a:ext>
            </a:extLst>
          </p:cNvPr>
          <p:cNvGraphicFramePr>
            <a:graphicFrameLocks noGrp="1"/>
          </p:cNvGraphicFramePr>
          <p:nvPr>
            <p:ph type="tbl" sz="quarter" idx="13"/>
            <p:extLst>
              <p:ext uri="{D42A27DB-BD31-4B8C-83A1-F6EECF244321}">
                <p14:modId xmlns:p14="http://schemas.microsoft.com/office/powerpoint/2010/main" val="2653240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48100183"/>
                    </a:ext>
                  </a:extLst>
                </a:gridCol>
                <a:gridCol w="822960">
                  <a:extLst>
                    <a:ext uri="{9D8B030D-6E8A-4147-A177-3AD203B41FA5}">
                      <a16:colId xmlns:a16="http://schemas.microsoft.com/office/drawing/2014/main" val="171640031"/>
                    </a:ext>
                  </a:extLst>
                </a:gridCol>
                <a:gridCol w="822960">
                  <a:extLst>
                    <a:ext uri="{9D8B030D-6E8A-4147-A177-3AD203B41FA5}">
                      <a16:colId xmlns:a16="http://schemas.microsoft.com/office/drawing/2014/main" val="3396681876"/>
                    </a:ext>
                  </a:extLst>
                </a:gridCol>
                <a:gridCol w="822960">
                  <a:extLst>
                    <a:ext uri="{9D8B030D-6E8A-4147-A177-3AD203B41FA5}">
                      <a16:colId xmlns:a16="http://schemas.microsoft.com/office/drawing/2014/main" val="3451280016"/>
                    </a:ext>
                  </a:extLst>
                </a:gridCol>
                <a:gridCol w="822960">
                  <a:extLst>
                    <a:ext uri="{9D8B030D-6E8A-4147-A177-3AD203B41FA5}">
                      <a16:colId xmlns:a16="http://schemas.microsoft.com/office/drawing/2014/main" val="3661925852"/>
                    </a:ext>
                  </a:extLst>
                </a:gridCol>
                <a:gridCol w="822960">
                  <a:extLst>
                    <a:ext uri="{9D8B030D-6E8A-4147-A177-3AD203B41FA5}">
                      <a16:colId xmlns:a16="http://schemas.microsoft.com/office/drawing/2014/main" val="3867973789"/>
                    </a:ext>
                  </a:extLst>
                </a:gridCol>
                <a:gridCol w="822960">
                  <a:extLst>
                    <a:ext uri="{9D8B030D-6E8A-4147-A177-3AD203B41FA5}">
                      <a16:colId xmlns:a16="http://schemas.microsoft.com/office/drawing/2014/main" val="2009198006"/>
                    </a:ext>
                  </a:extLst>
                </a:gridCol>
                <a:gridCol w="822960">
                  <a:extLst>
                    <a:ext uri="{9D8B030D-6E8A-4147-A177-3AD203B41FA5}">
                      <a16:colId xmlns:a16="http://schemas.microsoft.com/office/drawing/2014/main" val="3360605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1591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- 2018-06-22 05:35:00 </a:t>
                      </a:r>
                      <a:r>
                        <a:rPr kumimoji="0" lang="en-US" sz="1000" b="0" i="0" u="none" strike="noStrike" kern="1200" cap="none" spc="0" normalizeH="0" baseline="0" noProof="0">
                          <a:ln>
                            <a:noFill/>
                          </a:ln>
                          <a:solidFill>
                            <a:prstClr val="black"/>
                          </a:solidFill>
                          <a:effectLst/>
                          <a:uLnTx/>
                          <a:uFillTx/>
                          <a:latin typeface="+mn-lt"/>
                          <a:ea typeface="+mn-ea"/>
                          <a:cs typeface="+mn-cs"/>
                        </a:rPr>
                        <a:t> 
 Frau Lakitsch aus Bernstein freut sich über Ihren neuen Gebrauchtwagen Suzuki SX4 Allrad.
Verkaufsberater Robert Weinhofer wünscht eine gute und sichere Fahrt❗
#AutoDoczekal #MeinHändlerMeineWerkstatt #Suzuki #SX4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9135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17:55:00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Fritz Unger übergibt an Tina Horvath aus Stinatz einen nagelneuen Opel Grandland Innovation in diamantschwarz inkl. Lederpolsterung und Park&amp;Go Premium Paket.
Das gesamte Team von Auto Doczekal Güssing wünscht dir liebe Tina viel Freude mit deinem neuen Topmodell von Opel❗
#AutoDoczekal #MeinHändlerMeineWerkstatt #Opel #Grandland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8729724"/>
                  </a:ext>
                </a:extLst>
              </a:tr>
            </a:tbl>
          </a:graphicData>
        </a:graphic>
      </p:graphicFrame>
      <p:sp>
        <p:nvSpPr>
          <p:cNvPr id="4" name="Text Placeholder 3">
            <a:extLst>
              <a:ext uri="{FF2B5EF4-FFF2-40B4-BE49-F238E27FC236}">
                <a16:creationId xmlns:a16="http://schemas.microsoft.com/office/drawing/2014/main" id="{8269E9F6-4A9D-4EAA-8B9F-28C169A1F53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98052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F1867-7838-4657-9333-C5953B14E400}"/>
              </a:ext>
            </a:extLst>
          </p:cNvPr>
          <p:cNvSpPr>
            <a:spLocks noGrp="1"/>
          </p:cNvSpPr>
          <p:nvPr>
            <p:ph type="title"/>
          </p:nvPr>
        </p:nvSpPr>
        <p:spPr/>
        <p:txBody>
          <a:bodyPr/>
          <a:lstStyle/>
          <a:p>
            <a:r>
              <a:rPr lang="en-US"/>
              <a:t>Eigene Beiträge (Postings) + Reactions | Auto Doczekal - 11 of 17</a:t>
            </a:r>
          </a:p>
        </p:txBody>
      </p:sp>
      <p:graphicFrame>
        <p:nvGraphicFramePr>
          <p:cNvPr id="5" name="Table Placeholder 4">
            <a:extLst>
              <a:ext uri="{FF2B5EF4-FFF2-40B4-BE49-F238E27FC236}">
                <a16:creationId xmlns:a16="http://schemas.microsoft.com/office/drawing/2014/main" id="{050E91CA-EC7A-4B38-9E74-6ECDE3998854}"/>
              </a:ext>
            </a:extLst>
          </p:cNvPr>
          <p:cNvGraphicFramePr>
            <a:graphicFrameLocks noGrp="1"/>
          </p:cNvGraphicFramePr>
          <p:nvPr>
            <p:ph type="tbl" sz="quarter" idx="13"/>
            <p:extLst>
              <p:ext uri="{D42A27DB-BD31-4B8C-83A1-F6EECF244321}">
                <p14:modId xmlns:p14="http://schemas.microsoft.com/office/powerpoint/2010/main" val="1555664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0563605"/>
                    </a:ext>
                  </a:extLst>
                </a:gridCol>
                <a:gridCol w="822960">
                  <a:extLst>
                    <a:ext uri="{9D8B030D-6E8A-4147-A177-3AD203B41FA5}">
                      <a16:colId xmlns:a16="http://schemas.microsoft.com/office/drawing/2014/main" val="1839423643"/>
                    </a:ext>
                  </a:extLst>
                </a:gridCol>
                <a:gridCol w="822960">
                  <a:extLst>
                    <a:ext uri="{9D8B030D-6E8A-4147-A177-3AD203B41FA5}">
                      <a16:colId xmlns:a16="http://schemas.microsoft.com/office/drawing/2014/main" val="3571538356"/>
                    </a:ext>
                  </a:extLst>
                </a:gridCol>
                <a:gridCol w="822960">
                  <a:extLst>
                    <a:ext uri="{9D8B030D-6E8A-4147-A177-3AD203B41FA5}">
                      <a16:colId xmlns:a16="http://schemas.microsoft.com/office/drawing/2014/main" val="3477240494"/>
                    </a:ext>
                  </a:extLst>
                </a:gridCol>
                <a:gridCol w="822960">
                  <a:extLst>
                    <a:ext uri="{9D8B030D-6E8A-4147-A177-3AD203B41FA5}">
                      <a16:colId xmlns:a16="http://schemas.microsoft.com/office/drawing/2014/main" val="1250244943"/>
                    </a:ext>
                  </a:extLst>
                </a:gridCol>
                <a:gridCol w="822960">
                  <a:extLst>
                    <a:ext uri="{9D8B030D-6E8A-4147-A177-3AD203B41FA5}">
                      <a16:colId xmlns:a16="http://schemas.microsoft.com/office/drawing/2014/main" val="3200789247"/>
                    </a:ext>
                  </a:extLst>
                </a:gridCol>
                <a:gridCol w="822960">
                  <a:extLst>
                    <a:ext uri="{9D8B030D-6E8A-4147-A177-3AD203B41FA5}">
                      <a16:colId xmlns:a16="http://schemas.microsoft.com/office/drawing/2014/main" val="3581809980"/>
                    </a:ext>
                  </a:extLst>
                </a:gridCol>
                <a:gridCol w="822960">
                  <a:extLst>
                    <a:ext uri="{9D8B030D-6E8A-4147-A177-3AD203B41FA5}">
                      <a16:colId xmlns:a16="http://schemas.microsoft.com/office/drawing/2014/main" val="222293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850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13:45:28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durfte heute am Standort St. Johann/Haide zwei Fahrzeuge an Kunden ausliefern.
Frau Egger aus Ottendorf an der Rittschein freut sich über ihren neuen Suzuki Ignis Allrad und Familie Hofer-Sztubitz aus Ollersdorf übernimmt einen Top-Gebrauchtwagen Opel Zafira Classic.
Das Team aus St. Johann/Haide wünscht unseren Kunden viel Freude mit den neuen Fahrzeugen‼️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5990646"/>
                  </a:ext>
                </a:extLst>
              </a:tr>
            </a:tbl>
          </a:graphicData>
        </a:graphic>
      </p:graphicFrame>
      <p:sp>
        <p:nvSpPr>
          <p:cNvPr id="4" name="Text Placeholder 3">
            <a:extLst>
              <a:ext uri="{FF2B5EF4-FFF2-40B4-BE49-F238E27FC236}">
                <a16:creationId xmlns:a16="http://schemas.microsoft.com/office/drawing/2014/main" id="{7289573C-D482-4B4A-8A77-1EFB17844EA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38467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BBD2F-212C-45B8-96D9-00670B3DE93E}"/>
              </a:ext>
            </a:extLst>
          </p:cNvPr>
          <p:cNvSpPr>
            <a:spLocks noGrp="1"/>
          </p:cNvSpPr>
          <p:nvPr>
            <p:ph type="title"/>
          </p:nvPr>
        </p:nvSpPr>
        <p:spPr/>
        <p:txBody>
          <a:bodyPr/>
          <a:lstStyle/>
          <a:p>
            <a:r>
              <a:rPr lang="en-US"/>
              <a:t>Eigene Beiträge (Postings) + Reactions | Auto Doczekal - 12 of 17</a:t>
            </a:r>
          </a:p>
        </p:txBody>
      </p:sp>
      <p:graphicFrame>
        <p:nvGraphicFramePr>
          <p:cNvPr id="5" name="Table Placeholder 4">
            <a:extLst>
              <a:ext uri="{FF2B5EF4-FFF2-40B4-BE49-F238E27FC236}">
                <a16:creationId xmlns:a16="http://schemas.microsoft.com/office/drawing/2014/main" id="{587865A6-0DA0-4BA8-BF9B-052C1517C890}"/>
              </a:ext>
            </a:extLst>
          </p:cNvPr>
          <p:cNvGraphicFramePr>
            <a:graphicFrameLocks noGrp="1"/>
          </p:cNvGraphicFramePr>
          <p:nvPr>
            <p:ph type="tbl" sz="quarter" idx="13"/>
            <p:extLst>
              <p:ext uri="{D42A27DB-BD31-4B8C-83A1-F6EECF244321}">
                <p14:modId xmlns:p14="http://schemas.microsoft.com/office/powerpoint/2010/main" val="2522809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46223757"/>
                    </a:ext>
                  </a:extLst>
                </a:gridCol>
                <a:gridCol w="822960">
                  <a:extLst>
                    <a:ext uri="{9D8B030D-6E8A-4147-A177-3AD203B41FA5}">
                      <a16:colId xmlns:a16="http://schemas.microsoft.com/office/drawing/2014/main" val="2435596198"/>
                    </a:ext>
                  </a:extLst>
                </a:gridCol>
                <a:gridCol w="822960">
                  <a:extLst>
                    <a:ext uri="{9D8B030D-6E8A-4147-A177-3AD203B41FA5}">
                      <a16:colId xmlns:a16="http://schemas.microsoft.com/office/drawing/2014/main" val="1696492860"/>
                    </a:ext>
                  </a:extLst>
                </a:gridCol>
                <a:gridCol w="822960">
                  <a:extLst>
                    <a:ext uri="{9D8B030D-6E8A-4147-A177-3AD203B41FA5}">
                      <a16:colId xmlns:a16="http://schemas.microsoft.com/office/drawing/2014/main" val="79681214"/>
                    </a:ext>
                  </a:extLst>
                </a:gridCol>
                <a:gridCol w="822960">
                  <a:extLst>
                    <a:ext uri="{9D8B030D-6E8A-4147-A177-3AD203B41FA5}">
                      <a16:colId xmlns:a16="http://schemas.microsoft.com/office/drawing/2014/main" val="1779705718"/>
                    </a:ext>
                  </a:extLst>
                </a:gridCol>
                <a:gridCol w="822960">
                  <a:extLst>
                    <a:ext uri="{9D8B030D-6E8A-4147-A177-3AD203B41FA5}">
                      <a16:colId xmlns:a16="http://schemas.microsoft.com/office/drawing/2014/main" val="1362973251"/>
                    </a:ext>
                  </a:extLst>
                </a:gridCol>
                <a:gridCol w="822960">
                  <a:extLst>
                    <a:ext uri="{9D8B030D-6E8A-4147-A177-3AD203B41FA5}">
                      <a16:colId xmlns:a16="http://schemas.microsoft.com/office/drawing/2014/main" val="1325472174"/>
                    </a:ext>
                  </a:extLst>
                </a:gridCol>
                <a:gridCol w="822960">
                  <a:extLst>
                    <a:ext uri="{9D8B030D-6E8A-4147-A177-3AD203B41FA5}">
                      <a16:colId xmlns:a16="http://schemas.microsoft.com/office/drawing/2014/main" val="1996385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3263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11:18:30 </a:t>
                      </a:r>
                      <a:r>
                        <a:rPr kumimoji="0" lang="en-US" sz="1000" b="0" i="0" u="none" strike="noStrike" kern="1200" cap="none" spc="0" normalizeH="0" baseline="0" noProof="0">
                          <a:ln>
                            <a:noFill/>
                          </a:ln>
                          <a:solidFill>
                            <a:prstClr val="black"/>
                          </a:solidFill>
                          <a:effectLst/>
                          <a:uLnTx/>
                          <a:uFillTx/>
                          <a:latin typeface="+mn-lt"/>
                          <a:ea typeface="+mn-ea"/>
                          <a:cs typeface="+mn-cs"/>
                        </a:rPr>
                        <a:t> 
 Unser langjähriger Kunde, Herr Wendl aus Rechnitz, übernimmt von Verkaufsberater Robert Weinhofer einen neuen Opel Crossland Innovation in argonsilber!
Wir wünschen Herrn Wendl viel Freude und Spaß sowie unzählige unfallfreie Ausfahrten mit seinem neuen SUV‼️
#AutoDoczekal #MeinHändlerMeineWerkstatt #Opel #Crossland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531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- 2018-06-18 06:20:47 </a:t>
                      </a:r>
                      <a:r>
                        <a:rPr kumimoji="0" lang="de-DE" sz="1000" b="0" i="0" u="none" strike="noStrike" kern="1200" cap="none" spc="0" normalizeH="0" baseline="0" noProof="0">
                          <a:ln>
                            <a:noFill/>
                          </a:ln>
                          <a:solidFill>
                            <a:prstClr val="black"/>
                          </a:solidFill>
                          <a:effectLst/>
                          <a:uLnTx/>
                          <a:uFillTx/>
                          <a:latin typeface="+mn-lt"/>
                          <a:ea typeface="+mn-ea"/>
                          <a:cs typeface="+mn-cs"/>
                        </a:rPr>
                        <a:t> 
 Am Samstag durften wir dem Fischerverein "Biotop Hinterweide" aus Gaas neue Vereins-TShirts übergeben‼️🐟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3736782"/>
                  </a:ext>
                </a:extLst>
              </a:tr>
            </a:tbl>
          </a:graphicData>
        </a:graphic>
      </p:graphicFrame>
      <p:sp>
        <p:nvSpPr>
          <p:cNvPr id="4" name="Text Placeholder 3">
            <a:extLst>
              <a:ext uri="{FF2B5EF4-FFF2-40B4-BE49-F238E27FC236}">
                <a16:creationId xmlns:a16="http://schemas.microsoft.com/office/drawing/2014/main" id="{C0F02977-157D-4410-B3CC-9DBBC83033D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442471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4C06-A05D-4964-8224-1132FC6597C3}"/>
              </a:ext>
            </a:extLst>
          </p:cNvPr>
          <p:cNvSpPr>
            <a:spLocks noGrp="1"/>
          </p:cNvSpPr>
          <p:nvPr>
            <p:ph type="title"/>
          </p:nvPr>
        </p:nvSpPr>
        <p:spPr/>
        <p:txBody>
          <a:bodyPr/>
          <a:lstStyle/>
          <a:p>
            <a:r>
              <a:rPr lang="en-US"/>
              <a:t>Eigene Beiträge (Postings) + Reactions | Auto Doczekal - 13 of 17</a:t>
            </a:r>
          </a:p>
        </p:txBody>
      </p:sp>
      <p:graphicFrame>
        <p:nvGraphicFramePr>
          <p:cNvPr id="5" name="Table Placeholder 4">
            <a:extLst>
              <a:ext uri="{FF2B5EF4-FFF2-40B4-BE49-F238E27FC236}">
                <a16:creationId xmlns:a16="http://schemas.microsoft.com/office/drawing/2014/main" id="{7C2050AD-6BCF-456B-A7AA-37FE52FA9C2F}"/>
              </a:ext>
            </a:extLst>
          </p:cNvPr>
          <p:cNvGraphicFramePr>
            <a:graphicFrameLocks noGrp="1"/>
          </p:cNvGraphicFramePr>
          <p:nvPr>
            <p:ph type="tbl" sz="quarter" idx="13"/>
            <p:extLst>
              <p:ext uri="{D42A27DB-BD31-4B8C-83A1-F6EECF244321}">
                <p14:modId xmlns:p14="http://schemas.microsoft.com/office/powerpoint/2010/main" val="2869054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57666650"/>
                    </a:ext>
                  </a:extLst>
                </a:gridCol>
                <a:gridCol w="822960">
                  <a:extLst>
                    <a:ext uri="{9D8B030D-6E8A-4147-A177-3AD203B41FA5}">
                      <a16:colId xmlns:a16="http://schemas.microsoft.com/office/drawing/2014/main" val="4070868177"/>
                    </a:ext>
                  </a:extLst>
                </a:gridCol>
                <a:gridCol w="822960">
                  <a:extLst>
                    <a:ext uri="{9D8B030D-6E8A-4147-A177-3AD203B41FA5}">
                      <a16:colId xmlns:a16="http://schemas.microsoft.com/office/drawing/2014/main" val="265042825"/>
                    </a:ext>
                  </a:extLst>
                </a:gridCol>
                <a:gridCol w="822960">
                  <a:extLst>
                    <a:ext uri="{9D8B030D-6E8A-4147-A177-3AD203B41FA5}">
                      <a16:colId xmlns:a16="http://schemas.microsoft.com/office/drawing/2014/main" val="3360104204"/>
                    </a:ext>
                  </a:extLst>
                </a:gridCol>
                <a:gridCol w="822960">
                  <a:extLst>
                    <a:ext uri="{9D8B030D-6E8A-4147-A177-3AD203B41FA5}">
                      <a16:colId xmlns:a16="http://schemas.microsoft.com/office/drawing/2014/main" val="1730523960"/>
                    </a:ext>
                  </a:extLst>
                </a:gridCol>
                <a:gridCol w="822960">
                  <a:extLst>
                    <a:ext uri="{9D8B030D-6E8A-4147-A177-3AD203B41FA5}">
                      <a16:colId xmlns:a16="http://schemas.microsoft.com/office/drawing/2014/main" val="1185972445"/>
                    </a:ext>
                  </a:extLst>
                </a:gridCol>
                <a:gridCol w="822960">
                  <a:extLst>
                    <a:ext uri="{9D8B030D-6E8A-4147-A177-3AD203B41FA5}">
                      <a16:colId xmlns:a16="http://schemas.microsoft.com/office/drawing/2014/main" val="3972276384"/>
                    </a:ext>
                  </a:extLst>
                </a:gridCol>
                <a:gridCol w="822960">
                  <a:extLst>
                    <a:ext uri="{9D8B030D-6E8A-4147-A177-3AD203B41FA5}">
                      <a16:colId xmlns:a16="http://schemas.microsoft.com/office/drawing/2014/main" val="636245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1695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- 2018-06-16 04:42:56 </a:t>
                      </a:r>
                      <a:r>
                        <a:rPr kumimoji="0" lang="en-US" sz="1000" b="0" i="0" u="none" strike="noStrike" kern="1200" cap="none" spc="0" normalizeH="0" baseline="0" noProof="0">
                          <a:ln>
                            <a:noFill/>
                          </a:ln>
                          <a:solidFill>
                            <a:prstClr val="black"/>
                          </a:solidFill>
                          <a:effectLst/>
                          <a:uLnTx/>
                          <a:uFillTx/>
                          <a:latin typeface="+mn-lt"/>
                          <a:ea typeface="+mn-ea"/>
                          <a:cs typeface="+mn-cs"/>
                        </a:rPr>
                        <a:t> 
 ‼️SCHNELL ZUGREIFEN‼️
Wir haben nur mehr eine geringe Stückzahl der Opel ADAM um 
€ 12.990,-- 🔥
#AutoDoczekal #MeinHändlerMeineWerkstatt #Opel #Adam #Aktion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582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- 2018-06-15 09:30:27 </a:t>
                      </a:r>
                      <a:r>
                        <a:rPr kumimoji="0" lang="en-US" sz="1000" b="0" i="0" u="none" strike="noStrike" kern="1200" cap="none" spc="0" normalizeH="0" baseline="0" noProof="0">
                          <a:ln>
                            <a:noFill/>
                          </a:ln>
                          <a:solidFill>
                            <a:prstClr val="black"/>
                          </a:solidFill>
                          <a:effectLst/>
                          <a:uLnTx/>
                          <a:uFillTx/>
                          <a:latin typeface="+mn-lt"/>
                          <a:ea typeface="+mn-ea"/>
                          <a:cs typeface="+mn-cs"/>
                        </a:rPr>
                        <a:t> 
 Herr Kurz aus Oberschützen durfte heute seinen Jungwagen Opel Corsa Österreich Edition in der tollen Farbe sunny melon am Standort in Oberwart übernehmen.
Verkaufsberater Robert Weinhofer wünscht viel Freude und eine unfallfreie Fahrt‼
#AutoDoczekal #MeinHändlerMeineWerkstatt #Opel #Corsa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9549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- 2018-06-14 12:59:01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67498791"/>
                  </a:ext>
                </a:extLst>
              </a:tr>
            </a:tbl>
          </a:graphicData>
        </a:graphic>
      </p:graphicFrame>
      <p:sp>
        <p:nvSpPr>
          <p:cNvPr id="4" name="Text Placeholder 3">
            <a:extLst>
              <a:ext uri="{FF2B5EF4-FFF2-40B4-BE49-F238E27FC236}">
                <a16:creationId xmlns:a16="http://schemas.microsoft.com/office/drawing/2014/main" id="{135F8C56-D3D8-486C-8665-18D4DF0C0F8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63447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05C8-5B35-497C-B497-496ADBE6594D}"/>
              </a:ext>
            </a:extLst>
          </p:cNvPr>
          <p:cNvSpPr>
            <a:spLocks noGrp="1"/>
          </p:cNvSpPr>
          <p:nvPr>
            <p:ph type="title"/>
          </p:nvPr>
        </p:nvSpPr>
        <p:spPr/>
        <p:txBody>
          <a:bodyPr/>
          <a:lstStyle/>
          <a:p>
            <a:r>
              <a:rPr lang="en-US"/>
              <a:t>Eigene Beiträge (Postings) + Reactions | Auto Doczekal - 14 of 17</a:t>
            </a:r>
          </a:p>
        </p:txBody>
      </p:sp>
      <p:graphicFrame>
        <p:nvGraphicFramePr>
          <p:cNvPr id="5" name="Table Placeholder 4">
            <a:extLst>
              <a:ext uri="{FF2B5EF4-FFF2-40B4-BE49-F238E27FC236}">
                <a16:creationId xmlns:a16="http://schemas.microsoft.com/office/drawing/2014/main" id="{36895B4A-BB45-4682-969C-9E5C96332B97}"/>
              </a:ext>
            </a:extLst>
          </p:cNvPr>
          <p:cNvGraphicFramePr>
            <a:graphicFrameLocks noGrp="1"/>
          </p:cNvGraphicFramePr>
          <p:nvPr>
            <p:ph type="tbl" sz="quarter" idx="13"/>
            <p:extLst>
              <p:ext uri="{D42A27DB-BD31-4B8C-83A1-F6EECF244321}">
                <p14:modId xmlns:p14="http://schemas.microsoft.com/office/powerpoint/2010/main" val="296685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4527154"/>
                    </a:ext>
                  </a:extLst>
                </a:gridCol>
                <a:gridCol w="822960">
                  <a:extLst>
                    <a:ext uri="{9D8B030D-6E8A-4147-A177-3AD203B41FA5}">
                      <a16:colId xmlns:a16="http://schemas.microsoft.com/office/drawing/2014/main" val="8198093"/>
                    </a:ext>
                  </a:extLst>
                </a:gridCol>
                <a:gridCol w="822960">
                  <a:extLst>
                    <a:ext uri="{9D8B030D-6E8A-4147-A177-3AD203B41FA5}">
                      <a16:colId xmlns:a16="http://schemas.microsoft.com/office/drawing/2014/main" val="2163301814"/>
                    </a:ext>
                  </a:extLst>
                </a:gridCol>
                <a:gridCol w="822960">
                  <a:extLst>
                    <a:ext uri="{9D8B030D-6E8A-4147-A177-3AD203B41FA5}">
                      <a16:colId xmlns:a16="http://schemas.microsoft.com/office/drawing/2014/main" val="3546566728"/>
                    </a:ext>
                  </a:extLst>
                </a:gridCol>
                <a:gridCol w="822960">
                  <a:extLst>
                    <a:ext uri="{9D8B030D-6E8A-4147-A177-3AD203B41FA5}">
                      <a16:colId xmlns:a16="http://schemas.microsoft.com/office/drawing/2014/main" val="2327194082"/>
                    </a:ext>
                  </a:extLst>
                </a:gridCol>
                <a:gridCol w="822960">
                  <a:extLst>
                    <a:ext uri="{9D8B030D-6E8A-4147-A177-3AD203B41FA5}">
                      <a16:colId xmlns:a16="http://schemas.microsoft.com/office/drawing/2014/main" val="3393965062"/>
                    </a:ext>
                  </a:extLst>
                </a:gridCol>
                <a:gridCol w="822960">
                  <a:extLst>
                    <a:ext uri="{9D8B030D-6E8A-4147-A177-3AD203B41FA5}">
                      <a16:colId xmlns:a16="http://schemas.microsoft.com/office/drawing/2014/main" val="1138040545"/>
                    </a:ext>
                  </a:extLst>
                </a:gridCol>
                <a:gridCol w="822960">
                  <a:extLst>
                    <a:ext uri="{9D8B030D-6E8A-4147-A177-3AD203B41FA5}">
                      <a16:colId xmlns:a16="http://schemas.microsoft.com/office/drawing/2014/main" val="1453956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3942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- 2018-06-13 10:00:02 </a:t>
                      </a:r>
                      <a:r>
                        <a:rPr kumimoji="0" lang="en-US" sz="1000" b="0" i="0" u="none" strike="noStrike" kern="1200" cap="none" spc="0" normalizeH="0" baseline="0" noProof="0">
                          <a:ln>
                            <a:noFill/>
                          </a:ln>
                          <a:solidFill>
                            <a:prstClr val="black"/>
                          </a:solidFill>
                          <a:effectLst/>
                          <a:uLnTx/>
                          <a:uFillTx/>
                          <a:latin typeface="+mn-lt"/>
                          <a:ea typeface="+mn-ea"/>
                          <a:cs typeface="+mn-cs"/>
                        </a:rPr>
                        <a:t> 
 🚨 Aufgepasst! 🚨
Sichere dir einen der neuen Opel SUV-Modelle so günstig wie noch nie. 🎉
Exklusiv im Juni gibt es bis zu € 7.777,- Preisvorteil auf viele aktuelle Opel Neuwagen. 🚘
👉 Hier mehr erfahren: https://bit.ly/2y3B8lj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65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- 2018-06-13 09:54:02 </a:t>
                      </a:r>
                      <a:r>
                        <a:rPr kumimoji="0" lang="en-US" sz="1000" b="0" i="0" u="none" strike="noStrike" kern="1200" cap="none" spc="0" normalizeH="0" baseline="0" noProof="0">
                          <a:ln>
                            <a:noFill/>
                          </a:ln>
                          <a:solidFill>
                            <a:prstClr val="black"/>
                          </a:solidFill>
                          <a:effectLst/>
                          <a:uLnTx/>
                          <a:uFillTx/>
                          <a:latin typeface="+mn-lt"/>
                          <a:ea typeface="+mn-ea"/>
                          <a:cs typeface="+mn-cs"/>
                        </a:rPr>
                        <a:t> 
 Christian Kaufmann aus Stadtschlaining übernimmt von Verkaufsberater Robert Weinhofer einen Jungwagen Opel Meriva Österreich Edition mit 120PS.
Das gesamte Team von Auto Doczekal Oberwart wünscht wie immer eine gute und sichere Fahrt‼️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1122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- 2018-06-08 05:05:30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2354819"/>
                  </a:ext>
                </a:extLst>
              </a:tr>
            </a:tbl>
          </a:graphicData>
        </a:graphic>
      </p:graphicFrame>
      <p:sp>
        <p:nvSpPr>
          <p:cNvPr id="4" name="Text Placeholder 3">
            <a:extLst>
              <a:ext uri="{FF2B5EF4-FFF2-40B4-BE49-F238E27FC236}">
                <a16:creationId xmlns:a16="http://schemas.microsoft.com/office/drawing/2014/main" id="{885CABC6-7F15-40EF-A584-0AA5B9C5458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18725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E897E-667C-495E-814B-66188C790C59}"/>
              </a:ext>
            </a:extLst>
          </p:cNvPr>
          <p:cNvSpPr>
            <a:spLocks noGrp="1"/>
          </p:cNvSpPr>
          <p:nvPr>
            <p:ph type="title"/>
          </p:nvPr>
        </p:nvSpPr>
        <p:spPr/>
        <p:txBody>
          <a:bodyPr/>
          <a:lstStyle/>
          <a:p>
            <a:r>
              <a:rPr lang="en-US"/>
              <a:t>Eigene Beiträge (Postings) + Reactions | Auto Doczekal - 15 of 17</a:t>
            </a:r>
          </a:p>
        </p:txBody>
      </p:sp>
      <p:graphicFrame>
        <p:nvGraphicFramePr>
          <p:cNvPr id="5" name="Table Placeholder 4">
            <a:extLst>
              <a:ext uri="{FF2B5EF4-FFF2-40B4-BE49-F238E27FC236}">
                <a16:creationId xmlns:a16="http://schemas.microsoft.com/office/drawing/2014/main" id="{E3D5A495-835E-4E0A-962C-18144E473396}"/>
              </a:ext>
            </a:extLst>
          </p:cNvPr>
          <p:cNvGraphicFramePr>
            <a:graphicFrameLocks noGrp="1"/>
          </p:cNvGraphicFramePr>
          <p:nvPr>
            <p:ph type="tbl" sz="quarter" idx="13"/>
            <p:extLst>
              <p:ext uri="{D42A27DB-BD31-4B8C-83A1-F6EECF244321}">
                <p14:modId xmlns:p14="http://schemas.microsoft.com/office/powerpoint/2010/main" val="397478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1505302"/>
                    </a:ext>
                  </a:extLst>
                </a:gridCol>
                <a:gridCol w="822960">
                  <a:extLst>
                    <a:ext uri="{9D8B030D-6E8A-4147-A177-3AD203B41FA5}">
                      <a16:colId xmlns:a16="http://schemas.microsoft.com/office/drawing/2014/main" val="474132898"/>
                    </a:ext>
                  </a:extLst>
                </a:gridCol>
                <a:gridCol w="822960">
                  <a:extLst>
                    <a:ext uri="{9D8B030D-6E8A-4147-A177-3AD203B41FA5}">
                      <a16:colId xmlns:a16="http://schemas.microsoft.com/office/drawing/2014/main" val="2126717973"/>
                    </a:ext>
                  </a:extLst>
                </a:gridCol>
                <a:gridCol w="822960">
                  <a:extLst>
                    <a:ext uri="{9D8B030D-6E8A-4147-A177-3AD203B41FA5}">
                      <a16:colId xmlns:a16="http://schemas.microsoft.com/office/drawing/2014/main" val="4192753287"/>
                    </a:ext>
                  </a:extLst>
                </a:gridCol>
                <a:gridCol w="822960">
                  <a:extLst>
                    <a:ext uri="{9D8B030D-6E8A-4147-A177-3AD203B41FA5}">
                      <a16:colId xmlns:a16="http://schemas.microsoft.com/office/drawing/2014/main" val="2524811436"/>
                    </a:ext>
                  </a:extLst>
                </a:gridCol>
                <a:gridCol w="822960">
                  <a:extLst>
                    <a:ext uri="{9D8B030D-6E8A-4147-A177-3AD203B41FA5}">
                      <a16:colId xmlns:a16="http://schemas.microsoft.com/office/drawing/2014/main" val="869432609"/>
                    </a:ext>
                  </a:extLst>
                </a:gridCol>
                <a:gridCol w="822960">
                  <a:extLst>
                    <a:ext uri="{9D8B030D-6E8A-4147-A177-3AD203B41FA5}">
                      <a16:colId xmlns:a16="http://schemas.microsoft.com/office/drawing/2014/main" val="2916657091"/>
                    </a:ext>
                  </a:extLst>
                </a:gridCol>
                <a:gridCol w="822960">
                  <a:extLst>
                    <a:ext uri="{9D8B030D-6E8A-4147-A177-3AD203B41FA5}">
                      <a16:colId xmlns:a16="http://schemas.microsoft.com/office/drawing/2014/main" val="1828048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9883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- 2018-06-07 10:56:13 </a:t>
                      </a:r>
                      <a:r>
                        <a:rPr kumimoji="0" lang="de-DE" sz="1000" b="0" i="0" u="none" strike="noStrike" kern="1200" cap="none" spc="0" normalizeH="0" baseline="0" noProof="0">
                          <a:ln>
                            <a:noFill/>
                          </a:ln>
                          <a:solidFill>
                            <a:prstClr val="black"/>
                          </a:solidFill>
                          <a:effectLst/>
                          <a:uLnTx/>
                          <a:uFillTx/>
                          <a:latin typeface="+mn-lt"/>
                          <a:ea typeface="+mn-ea"/>
                          <a:cs typeface="+mn-cs"/>
                        </a:rPr>
                        <a:t> 
 Heute Vormittag war großer Auslieferungstag für unseren Verkaufsberater Mario Hörtner in St. Johann/Haide‼️
Familie Kirchengast aus Hofkirchen übernimmt einen neuen Suzuki S-Cross shine Allrad in galacticgrau. 
Nach Rechnitz durften wir heute an Familie Verhas einen nagelneuen Opel Zafira Innovation ausliefern.
... und zu guter letzt freut sich Frau Neussl aus Altenberg über ihren wunderschönen Gebrauchtwagen Opel Insignia.
Wir wünschen all unseren Kunden viel Spaß und Freude mit ihren Fahrzeugen‼️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6610334"/>
                  </a:ext>
                </a:extLst>
              </a:tr>
            </a:tbl>
          </a:graphicData>
        </a:graphic>
      </p:graphicFrame>
      <p:sp>
        <p:nvSpPr>
          <p:cNvPr id="4" name="Text Placeholder 3">
            <a:extLst>
              <a:ext uri="{FF2B5EF4-FFF2-40B4-BE49-F238E27FC236}">
                <a16:creationId xmlns:a16="http://schemas.microsoft.com/office/drawing/2014/main" id="{79BCA38F-365B-46B7-8D0A-88A3EC63C26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93512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768EA-6AEF-4347-A452-12356B12D7A8}"/>
              </a:ext>
            </a:extLst>
          </p:cNvPr>
          <p:cNvSpPr>
            <a:spLocks noGrp="1"/>
          </p:cNvSpPr>
          <p:nvPr>
            <p:ph type="title"/>
          </p:nvPr>
        </p:nvSpPr>
        <p:spPr/>
        <p:txBody>
          <a:bodyPr/>
          <a:lstStyle/>
          <a:p>
            <a:r>
              <a:rPr lang="en-US"/>
              <a:t>Eigene Beiträge (Postings) + Reactions | Auto Doczekal - 16 of 17</a:t>
            </a:r>
          </a:p>
        </p:txBody>
      </p:sp>
      <p:graphicFrame>
        <p:nvGraphicFramePr>
          <p:cNvPr id="5" name="Table Placeholder 4">
            <a:extLst>
              <a:ext uri="{FF2B5EF4-FFF2-40B4-BE49-F238E27FC236}">
                <a16:creationId xmlns:a16="http://schemas.microsoft.com/office/drawing/2014/main" id="{3134AF81-0382-4F83-AA57-2E6D3C0CEFF6}"/>
              </a:ext>
            </a:extLst>
          </p:cNvPr>
          <p:cNvGraphicFramePr>
            <a:graphicFrameLocks noGrp="1"/>
          </p:cNvGraphicFramePr>
          <p:nvPr>
            <p:ph type="tbl" sz="quarter" idx="13"/>
            <p:extLst>
              <p:ext uri="{D42A27DB-BD31-4B8C-83A1-F6EECF244321}">
                <p14:modId xmlns:p14="http://schemas.microsoft.com/office/powerpoint/2010/main" val="271007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1281155"/>
                    </a:ext>
                  </a:extLst>
                </a:gridCol>
                <a:gridCol w="822960">
                  <a:extLst>
                    <a:ext uri="{9D8B030D-6E8A-4147-A177-3AD203B41FA5}">
                      <a16:colId xmlns:a16="http://schemas.microsoft.com/office/drawing/2014/main" val="3716452768"/>
                    </a:ext>
                  </a:extLst>
                </a:gridCol>
                <a:gridCol w="822960">
                  <a:extLst>
                    <a:ext uri="{9D8B030D-6E8A-4147-A177-3AD203B41FA5}">
                      <a16:colId xmlns:a16="http://schemas.microsoft.com/office/drawing/2014/main" val="1237659434"/>
                    </a:ext>
                  </a:extLst>
                </a:gridCol>
                <a:gridCol w="822960">
                  <a:extLst>
                    <a:ext uri="{9D8B030D-6E8A-4147-A177-3AD203B41FA5}">
                      <a16:colId xmlns:a16="http://schemas.microsoft.com/office/drawing/2014/main" val="2601874850"/>
                    </a:ext>
                  </a:extLst>
                </a:gridCol>
                <a:gridCol w="822960">
                  <a:extLst>
                    <a:ext uri="{9D8B030D-6E8A-4147-A177-3AD203B41FA5}">
                      <a16:colId xmlns:a16="http://schemas.microsoft.com/office/drawing/2014/main" val="924412561"/>
                    </a:ext>
                  </a:extLst>
                </a:gridCol>
                <a:gridCol w="822960">
                  <a:extLst>
                    <a:ext uri="{9D8B030D-6E8A-4147-A177-3AD203B41FA5}">
                      <a16:colId xmlns:a16="http://schemas.microsoft.com/office/drawing/2014/main" val="1328617395"/>
                    </a:ext>
                  </a:extLst>
                </a:gridCol>
                <a:gridCol w="822960">
                  <a:extLst>
                    <a:ext uri="{9D8B030D-6E8A-4147-A177-3AD203B41FA5}">
                      <a16:colId xmlns:a16="http://schemas.microsoft.com/office/drawing/2014/main" val="3728710662"/>
                    </a:ext>
                  </a:extLst>
                </a:gridCol>
                <a:gridCol w="822960">
                  <a:extLst>
                    <a:ext uri="{9D8B030D-6E8A-4147-A177-3AD203B41FA5}">
                      <a16:colId xmlns:a16="http://schemas.microsoft.com/office/drawing/2014/main" val="3162656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7094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- 2018-06-06 09:47:42 </a:t>
                      </a:r>
                      <a:r>
                        <a:rPr kumimoji="0" lang="en-US" sz="1000" b="0" i="0" u="none" strike="noStrike" kern="1200" cap="none" spc="0" normalizeH="0" baseline="0" noProof="0">
                          <a:ln>
                            <a:noFill/>
                          </a:ln>
                          <a:solidFill>
                            <a:prstClr val="black"/>
                          </a:solidFill>
                          <a:effectLst/>
                          <a:uLnTx/>
                          <a:uFillTx/>
                          <a:latin typeface="+mn-lt"/>
                          <a:ea typeface="+mn-ea"/>
                          <a:cs typeface="+mn-cs"/>
                        </a:rPr>
                        <a:t> 
 Familie Sparta aus Hannersdorf übernimmt heute am Standort Oberwart einen Jungwagen Opel Zafira Österreich Edition mit 136PS Diesel inkl. toller Ausstattung.
Verkaufsberater Robert Weinhofer wünscht viel Freude und puren Fahrspaß mit dem Family-Van‼️
#AutoDoczekal #MeinHändlerMeineWerkstatt #Opel #Zafira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678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- 2018-06-06 04:50:00 </a:t>
                      </a:r>
                      <a:r>
                        <a:rPr kumimoji="0" lang="en-US" sz="1000" b="0" i="0" u="none" strike="noStrike" kern="1200" cap="none" spc="0" normalizeH="0" baseline="0" noProof="0">
                          <a:ln>
                            <a:noFill/>
                          </a:ln>
                          <a:solidFill>
                            <a:prstClr val="black"/>
                          </a:solidFill>
                          <a:effectLst/>
                          <a:uLnTx/>
                          <a:uFillTx/>
                          <a:latin typeface="+mn-lt"/>
                          <a:ea typeface="+mn-ea"/>
                          <a:cs typeface="+mn-cs"/>
                        </a:rPr>
                        <a:t> 
 Lady Fitness on Tour zum Narzissenfest nach Bad Aussee mit einem Opel Rent Leihwagen Vivaro 9-Sitzer-Bus‼️
#AutoDoczekal #MeinHändlerMeineWerkstatt #Opel #Vivaro #Leihwagen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46557505"/>
                  </a:ext>
                </a:extLst>
              </a:tr>
            </a:tbl>
          </a:graphicData>
        </a:graphic>
      </p:graphicFrame>
      <p:sp>
        <p:nvSpPr>
          <p:cNvPr id="4" name="Text Placeholder 3">
            <a:extLst>
              <a:ext uri="{FF2B5EF4-FFF2-40B4-BE49-F238E27FC236}">
                <a16:creationId xmlns:a16="http://schemas.microsoft.com/office/drawing/2014/main" id="{0935BCF3-7E78-43B9-A5CD-9B34A695AC4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17258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1F7DE-9E36-4911-92D6-DE6E680F0A7D}"/>
              </a:ext>
            </a:extLst>
          </p:cNvPr>
          <p:cNvSpPr>
            <a:spLocks noGrp="1"/>
          </p:cNvSpPr>
          <p:nvPr>
            <p:ph type="title"/>
          </p:nvPr>
        </p:nvSpPr>
        <p:spPr/>
        <p:txBody>
          <a:bodyPr/>
          <a:lstStyle/>
          <a:p>
            <a:r>
              <a:rPr lang="en-US"/>
              <a:t>Eigene Beiträge (Postings) + Reactions | Auto Doczekal - 17 of 17</a:t>
            </a:r>
          </a:p>
        </p:txBody>
      </p:sp>
      <p:graphicFrame>
        <p:nvGraphicFramePr>
          <p:cNvPr id="5" name="Table Placeholder 4">
            <a:extLst>
              <a:ext uri="{FF2B5EF4-FFF2-40B4-BE49-F238E27FC236}">
                <a16:creationId xmlns:a16="http://schemas.microsoft.com/office/drawing/2014/main" id="{4639D122-EBD3-4B4A-A62E-0E657A7A6576}"/>
              </a:ext>
            </a:extLst>
          </p:cNvPr>
          <p:cNvGraphicFramePr>
            <a:graphicFrameLocks noGrp="1"/>
          </p:cNvGraphicFramePr>
          <p:nvPr>
            <p:ph type="tbl" sz="quarter" idx="13"/>
            <p:extLst>
              <p:ext uri="{D42A27DB-BD31-4B8C-83A1-F6EECF244321}">
                <p14:modId xmlns:p14="http://schemas.microsoft.com/office/powerpoint/2010/main" val="309899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679573"/>
                    </a:ext>
                  </a:extLst>
                </a:gridCol>
                <a:gridCol w="822960">
                  <a:extLst>
                    <a:ext uri="{9D8B030D-6E8A-4147-A177-3AD203B41FA5}">
                      <a16:colId xmlns:a16="http://schemas.microsoft.com/office/drawing/2014/main" val="3977543650"/>
                    </a:ext>
                  </a:extLst>
                </a:gridCol>
                <a:gridCol w="822960">
                  <a:extLst>
                    <a:ext uri="{9D8B030D-6E8A-4147-A177-3AD203B41FA5}">
                      <a16:colId xmlns:a16="http://schemas.microsoft.com/office/drawing/2014/main" val="1155419172"/>
                    </a:ext>
                  </a:extLst>
                </a:gridCol>
                <a:gridCol w="822960">
                  <a:extLst>
                    <a:ext uri="{9D8B030D-6E8A-4147-A177-3AD203B41FA5}">
                      <a16:colId xmlns:a16="http://schemas.microsoft.com/office/drawing/2014/main" val="1226891029"/>
                    </a:ext>
                  </a:extLst>
                </a:gridCol>
                <a:gridCol w="822960">
                  <a:extLst>
                    <a:ext uri="{9D8B030D-6E8A-4147-A177-3AD203B41FA5}">
                      <a16:colId xmlns:a16="http://schemas.microsoft.com/office/drawing/2014/main" val="1133578027"/>
                    </a:ext>
                  </a:extLst>
                </a:gridCol>
                <a:gridCol w="822960">
                  <a:extLst>
                    <a:ext uri="{9D8B030D-6E8A-4147-A177-3AD203B41FA5}">
                      <a16:colId xmlns:a16="http://schemas.microsoft.com/office/drawing/2014/main" val="3156381454"/>
                    </a:ext>
                  </a:extLst>
                </a:gridCol>
                <a:gridCol w="822960">
                  <a:extLst>
                    <a:ext uri="{9D8B030D-6E8A-4147-A177-3AD203B41FA5}">
                      <a16:colId xmlns:a16="http://schemas.microsoft.com/office/drawing/2014/main" val="1482525276"/>
                    </a:ext>
                  </a:extLst>
                </a:gridCol>
                <a:gridCol w="822960">
                  <a:extLst>
                    <a:ext uri="{9D8B030D-6E8A-4147-A177-3AD203B41FA5}">
                      <a16:colId xmlns:a16="http://schemas.microsoft.com/office/drawing/2014/main" val="3381255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0963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- 2018-06-05 13:44:00 </a:t>
                      </a:r>
                      <a:r>
                        <a:rPr kumimoji="0" lang="en-US" sz="1000" b="0" i="0" u="none" strike="noStrike" kern="1200" cap="none" spc="0" normalizeH="0" baseline="0" noProof="0">
                          <a:ln>
                            <a:noFill/>
                          </a:ln>
                          <a:solidFill>
                            <a:prstClr val="black"/>
                          </a:solidFill>
                          <a:effectLst/>
                          <a:uLnTx/>
                          <a:uFillTx/>
                          <a:latin typeface="+mn-lt"/>
                          <a:ea typeface="+mn-ea"/>
                          <a:cs typeface="+mn-cs"/>
                        </a:rPr>
                        <a:t> 
 ... und der Auslieferungsreigen am Standort Güssing geht weiter❗
Michael Frisch übernimmt von Geschäftsführer Markus Doczekal einen neuen Opel Insignia Exclusive Automatik mit 170PS Diesel in der schönen Farbe schneeweiß.
Ausstattungshighlights dieses 🔝-Modells sind u. a. OPC Line Paket, 180° Grad Panorama Rückfahrkamera, 20 Zoll Alufelgen, adaptiver Tempomat, uvm.
Das Team von Auto Doczekal Güssing wünscht Michael als langjährigen treuen Kunden viel Spaß sowie viele unfallfreie Ausfahrten mit seinem neuen Flitzer‼️
#AutoDoczekal #MeinHändlerMeineWerkstatt #Opel #Insignia #Exclusive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04002436"/>
                  </a:ext>
                </a:extLst>
              </a:tr>
            </a:tbl>
          </a:graphicData>
        </a:graphic>
      </p:graphicFrame>
      <p:sp>
        <p:nvSpPr>
          <p:cNvPr id="4" name="Text Placeholder 3">
            <a:extLst>
              <a:ext uri="{FF2B5EF4-FFF2-40B4-BE49-F238E27FC236}">
                <a16:creationId xmlns:a16="http://schemas.microsoft.com/office/drawing/2014/main" id="{17EF6C11-0C4A-48D8-B806-DFFEC2818E1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263244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6C5E8-232D-4193-AAE2-490F2A0E78EA}"/>
              </a:ext>
            </a:extLst>
          </p:cNvPr>
          <p:cNvSpPr>
            <a:spLocks noGrp="1"/>
          </p:cNvSpPr>
          <p:nvPr>
            <p:ph type="title"/>
          </p:nvPr>
        </p:nvSpPr>
        <p:spPr/>
        <p:txBody>
          <a:bodyPr/>
          <a:lstStyle/>
          <a:p>
            <a:r>
              <a:rPr lang="en-US"/>
              <a:t>Postings/Wochentag | Auto Doczekal</a:t>
            </a:r>
          </a:p>
        </p:txBody>
      </p:sp>
      <p:graphicFrame>
        <p:nvGraphicFramePr>
          <p:cNvPr id="6" name="Chart Placeholder 5">
            <a:extLst>
              <a:ext uri="{FF2B5EF4-FFF2-40B4-BE49-F238E27FC236}">
                <a16:creationId xmlns:a16="http://schemas.microsoft.com/office/drawing/2014/main" id="{FB69EADC-085F-470D-B086-2352634588D0}"/>
              </a:ext>
            </a:extLst>
          </p:cNvPr>
          <p:cNvGraphicFramePr>
            <a:graphicFrameLocks noGrp="1"/>
          </p:cNvGraphicFramePr>
          <p:nvPr>
            <p:ph type="chart" sz="quarter" idx="13"/>
            <p:extLst>
              <p:ext uri="{D42A27DB-BD31-4B8C-83A1-F6EECF244321}">
                <p14:modId xmlns:p14="http://schemas.microsoft.com/office/powerpoint/2010/main" val="2608167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FBACFB-24D1-4C09-B7BD-F7530B677CD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FD7453B-DC96-4C5C-A0FA-B74F74300B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63066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DC91-1F90-4DE9-AF0A-23642EBA6799}"/>
              </a:ext>
            </a:extLst>
          </p:cNvPr>
          <p:cNvSpPr>
            <a:spLocks noGrp="1"/>
          </p:cNvSpPr>
          <p:nvPr>
            <p:ph type="title"/>
          </p:nvPr>
        </p:nvSpPr>
        <p:spPr/>
        <p:txBody>
          <a:bodyPr/>
          <a:lstStyle/>
          <a:p>
            <a:r>
              <a:rPr lang="en-US"/>
              <a:t>Interaktionsrate | Auto Doczekal</a:t>
            </a:r>
          </a:p>
        </p:txBody>
      </p:sp>
      <p:graphicFrame>
        <p:nvGraphicFramePr>
          <p:cNvPr id="6" name="Chart Placeholder 5">
            <a:extLst>
              <a:ext uri="{FF2B5EF4-FFF2-40B4-BE49-F238E27FC236}">
                <a16:creationId xmlns:a16="http://schemas.microsoft.com/office/drawing/2014/main" id="{6C71B7B0-246E-4DA9-AF58-E949CB80D71D}"/>
              </a:ext>
            </a:extLst>
          </p:cNvPr>
          <p:cNvGraphicFramePr>
            <a:graphicFrameLocks noGrp="1"/>
          </p:cNvGraphicFramePr>
          <p:nvPr>
            <p:ph type="chart" sz="quarter" idx="13"/>
            <p:extLst>
              <p:ext uri="{D42A27DB-BD31-4B8C-83A1-F6EECF244321}">
                <p14:modId xmlns:p14="http://schemas.microsoft.com/office/powerpoint/2010/main" val="3428024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483561-DCA6-42FB-BC1E-697A96E9066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8FD8AEC-04BA-43F0-B32A-59A6F44763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99247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D0432-E2F8-4722-AC48-61C81EB2F771}"/>
              </a:ext>
            </a:extLst>
          </p:cNvPr>
          <p:cNvSpPr>
            <a:spLocks noGrp="1"/>
          </p:cNvSpPr>
          <p:nvPr>
            <p:ph type="title"/>
          </p:nvPr>
        </p:nvSpPr>
        <p:spPr/>
        <p:txBody>
          <a:bodyPr/>
          <a:lstStyle/>
          <a:p>
            <a:r>
              <a:rPr lang="en-US"/>
              <a:t>Postingtypen (Verteilung) | Auto Doczekal</a:t>
            </a:r>
          </a:p>
        </p:txBody>
      </p:sp>
      <p:graphicFrame>
        <p:nvGraphicFramePr>
          <p:cNvPr id="6" name="Chart Placeholder 5">
            <a:extLst>
              <a:ext uri="{FF2B5EF4-FFF2-40B4-BE49-F238E27FC236}">
                <a16:creationId xmlns:a16="http://schemas.microsoft.com/office/drawing/2014/main" id="{98767F78-3313-466B-ABBB-0A11DFFE4F53}"/>
              </a:ext>
            </a:extLst>
          </p:cNvPr>
          <p:cNvGraphicFramePr>
            <a:graphicFrameLocks noGrp="1"/>
          </p:cNvGraphicFramePr>
          <p:nvPr>
            <p:ph type="chart" sz="quarter" idx="13"/>
            <p:extLst>
              <p:ext uri="{D42A27DB-BD31-4B8C-83A1-F6EECF244321}">
                <p14:modId xmlns:p14="http://schemas.microsoft.com/office/powerpoint/2010/main" val="3814346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AE9A20-E582-46F4-BFFC-B0251231E96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D980041-B8EA-4E5C-85CF-B1F8C9C28C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2099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6C630-4729-4889-86CE-83D3DAEEAAF8}"/>
              </a:ext>
            </a:extLst>
          </p:cNvPr>
          <p:cNvSpPr>
            <a:spLocks noGrp="1"/>
          </p:cNvSpPr>
          <p:nvPr>
            <p:ph type="title"/>
          </p:nvPr>
        </p:nvSpPr>
        <p:spPr/>
        <p:txBody>
          <a:bodyPr/>
          <a:lstStyle/>
          <a:p>
            <a:r>
              <a:rPr lang="en-US"/>
              <a:t>Interaktionsrate/Postingtyp | Auto Doczekal</a:t>
            </a:r>
          </a:p>
        </p:txBody>
      </p:sp>
      <p:graphicFrame>
        <p:nvGraphicFramePr>
          <p:cNvPr id="6" name="Chart Placeholder 5">
            <a:extLst>
              <a:ext uri="{FF2B5EF4-FFF2-40B4-BE49-F238E27FC236}">
                <a16:creationId xmlns:a16="http://schemas.microsoft.com/office/drawing/2014/main" id="{D79E82ED-7BE8-429A-91B7-5C845916E1E4}"/>
              </a:ext>
            </a:extLst>
          </p:cNvPr>
          <p:cNvGraphicFramePr>
            <a:graphicFrameLocks noGrp="1"/>
          </p:cNvGraphicFramePr>
          <p:nvPr>
            <p:ph type="chart" sz="quarter" idx="13"/>
            <p:extLst>
              <p:ext uri="{D42A27DB-BD31-4B8C-83A1-F6EECF244321}">
                <p14:modId xmlns:p14="http://schemas.microsoft.com/office/powerpoint/2010/main" val="925724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DB63A3-C474-445E-984E-0425549403A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E6473F7-9222-4F86-9417-23504F8FA3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462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EB42F-01CC-46AB-94F2-835929D98BC9}"/>
              </a:ext>
            </a:extLst>
          </p:cNvPr>
          <p:cNvSpPr>
            <a:spLocks noGrp="1"/>
          </p:cNvSpPr>
          <p:nvPr>
            <p:ph type="title"/>
          </p:nvPr>
        </p:nvSpPr>
        <p:spPr/>
        <p:txBody>
          <a:bodyPr/>
          <a:lstStyle/>
          <a:p>
            <a:r>
              <a:rPr lang="en-US"/>
              <a:t>Antwortzeit | Auto Doczekal</a:t>
            </a:r>
          </a:p>
        </p:txBody>
      </p:sp>
      <p:graphicFrame>
        <p:nvGraphicFramePr>
          <p:cNvPr id="6" name="Chart Placeholder 5">
            <a:extLst>
              <a:ext uri="{FF2B5EF4-FFF2-40B4-BE49-F238E27FC236}">
                <a16:creationId xmlns:a16="http://schemas.microsoft.com/office/drawing/2014/main" id="{EC69F643-461B-40C9-85C9-1882639D799C}"/>
              </a:ext>
            </a:extLst>
          </p:cNvPr>
          <p:cNvGraphicFramePr>
            <a:graphicFrameLocks noGrp="1"/>
          </p:cNvGraphicFramePr>
          <p:nvPr>
            <p:ph type="chart" sz="quarter" idx="13"/>
            <p:extLst>
              <p:ext uri="{D42A27DB-BD31-4B8C-83A1-F6EECF244321}">
                <p14:modId xmlns:p14="http://schemas.microsoft.com/office/powerpoint/2010/main" val="1158498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109E8D-E7B2-4F12-90B6-05E4D01AA5A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00F24ED-1B84-4855-8CAD-DFCF791888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863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77C07-F698-412F-81F3-DA2516153CF7}"/>
              </a:ext>
            </a:extLst>
          </p:cNvPr>
          <p:cNvSpPr>
            <a:spLocks noGrp="1"/>
          </p:cNvSpPr>
          <p:nvPr>
            <p:ph type="title"/>
          </p:nvPr>
        </p:nvSpPr>
        <p:spPr/>
        <p:txBody>
          <a:bodyPr/>
          <a:lstStyle/>
          <a:p>
            <a:r>
              <a:rPr lang="en-US"/>
              <a:t>Facebook Check Ins | Auto Doczekal</a:t>
            </a:r>
          </a:p>
        </p:txBody>
      </p:sp>
      <p:graphicFrame>
        <p:nvGraphicFramePr>
          <p:cNvPr id="6" name="Chart Placeholder 5">
            <a:extLst>
              <a:ext uri="{FF2B5EF4-FFF2-40B4-BE49-F238E27FC236}">
                <a16:creationId xmlns:a16="http://schemas.microsoft.com/office/drawing/2014/main" id="{6B2656DC-C02D-48CF-80F9-CBD41D1DA225}"/>
              </a:ext>
            </a:extLst>
          </p:cNvPr>
          <p:cNvGraphicFramePr>
            <a:graphicFrameLocks noGrp="1"/>
          </p:cNvGraphicFramePr>
          <p:nvPr>
            <p:ph type="chart" sz="quarter" idx="13"/>
            <p:extLst>
              <p:ext uri="{D42A27DB-BD31-4B8C-83A1-F6EECF244321}">
                <p14:modId xmlns:p14="http://schemas.microsoft.com/office/powerpoint/2010/main" val="4085627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DB93AF-686C-40EC-912C-EF66CF8F969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5682136-3FEB-4E0F-889A-FA9DB456D5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58405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52DDC-C6C5-453C-A967-678C9212660E}"/>
              </a:ext>
            </a:extLst>
          </p:cNvPr>
          <p:cNvSpPr>
            <a:spLocks noGrp="1"/>
          </p:cNvSpPr>
          <p:nvPr>
            <p:ph type="title"/>
          </p:nvPr>
        </p:nvSpPr>
        <p:spPr/>
        <p:txBody>
          <a:bodyPr/>
          <a:lstStyle/>
          <a:p>
            <a:r>
              <a:rPr lang="en-US"/>
              <a:t>Fan Demographie | Auto Doczekal</a:t>
            </a:r>
          </a:p>
        </p:txBody>
      </p:sp>
      <p:graphicFrame>
        <p:nvGraphicFramePr>
          <p:cNvPr id="6" name="Chart Placeholder 5">
            <a:extLst>
              <a:ext uri="{FF2B5EF4-FFF2-40B4-BE49-F238E27FC236}">
                <a16:creationId xmlns:a16="http://schemas.microsoft.com/office/drawing/2014/main" id="{FF11F187-0778-4030-86C6-29E95801F4B9}"/>
              </a:ext>
            </a:extLst>
          </p:cNvPr>
          <p:cNvGraphicFramePr>
            <a:graphicFrameLocks noGrp="1"/>
          </p:cNvGraphicFramePr>
          <p:nvPr>
            <p:ph type="chart" sz="quarter" idx="13"/>
            <p:extLst>
              <p:ext uri="{D42A27DB-BD31-4B8C-83A1-F6EECF244321}">
                <p14:modId xmlns:p14="http://schemas.microsoft.com/office/powerpoint/2010/main" val="834855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17A9CE-2AB2-4D3C-AFD9-04481035ED4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ADBD111-5DF5-4968-BF99-1A1F8C2F47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35140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89F25-EC67-42A9-B638-B21C00253DDA}"/>
              </a:ext>
            </a:extLst>
          </p:cNvPr>
          <p:cNvSpPr>
            <a:spLocks noGrp="1"/>
          </p:cNvSpPr>
          <p:nvPr>
            <p:ph type="title"/>
          </p:nvPr>
        </p:nvSpPr>
        <p:spPr/>
        <p:txBody>
          <a:bodyPr/>
          <a:lstStyle/>
          <a:p>
            <a:r>
              <a:rPr lang="en-US"/>
              <a:t>Impressionen | Auto Doczekal</a:t>
            </a:r>
          </a:p>
        </p:txBody>
      </p:sp>
      <p:graphicFrame>
        <p:nvGraphicFramePr>
          <p:cNvPr id="6" name="Chart Placeholder 5">
            <a:extLst>
              <a:ext uri="{FF2B5EF4-FFF2-40B4-BE49-F238E27FC236}">
                <a16:creationId xmlns:a16="http://schemas.microsoft.com/office/drawing/2014/main" id="{18C7B8F1-F2E0-4C13-8FEF-969E2F924D0A}"/>
              </a:ext>
            </a:extLst>
          </p:cNvPr>
          <p:cNvGraphicFramePr>
            <a:graphicFrameLocks noGrp="1"/>
          </p:cNvGraphicFramePr>
          <p:nvPr>
            <p:ph type="chart" sz="quarter" idx="13"/>
            <p:extLst>
              <p:ext uri="{D42A27DB-BD31-4B8C-83A1-F6EECF244321}">
                <p14:modId xmlns:p14="http://schemas.microsoft.com/office/powerpoint/2010/main" val="2888186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0E27B7-5460-4463-8667-F3FCABC4315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60B42A7-5DCD-4C8A-98CA-731A7D4651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12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FB8A-D839-4218-BD0A-7F84127F325D}"/>
              </a:ext>
            </a:extLst>
          </p:cNvPr>
          <p:cNvSpPr>
            <a:spLocks noGrp="1"/>
          </p:cNvSpPr>
          <p:nvPr>
            <p:ph type="title"/>
          </p:nvPr>
        </p:nvSpPr>
        <p:spPr/>
        <p:txBody>
          <a:bodyPr/>
          <a:lstStyle/>
          <a:p>
            <a:r>
              <a:rPr lang="en-US"/>
              <a:t>Reichweite | Auto Doczekal</a:t>
            </a:r>
          </a:p>
        </p:txBody>
      </p:sp>
      <p:graphicFrame>
        <p:nvGraphicFramePr>
          <p:cNvPr id="6" name="Chart Placeholder 5">
            <a:extLst>
              <a:ext uri="{FF2B5EF4-FFF2-40B4-BE49-F238E27FC236}">
                <a16:creationId xmlns:a16="http://schemas.microsoft.com/office/drawing/2014/main" id="{701B4B72-8C3F-4C4A-9071-C8366BFEEF20}"/>
              </a:ext>
            </a:extLst>
          </p:cNvPr>
          <p:cNvGraphicFramePr>
            <a:graphicFrameLocks noGrp="1"/>
          </p:cNvGraphicFramePr>
          <p:nvPr>
            <p:ph type="chart" sz="quarter" idx="13"/>
            <p:extLst>
              <p:ext uri="{D42A27DB-BD31-4B8C-83A1-F6EECF244321}">
                <p14:modId xmlns:p14="http://schemas.microsoft.com/office/powerpoint/2010/main" val="3647118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50BB7-B073-4E64-A428-60FF2A51009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696DCEF-2F94-4451-AD72-138A80FE82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60244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7B9A9-7E3A-4350-9C8C-94E07814A389}"/>
              </a:ext>
            </a:extLst>
          </p:cNvPr>
          <p:cNvSpPr>
            <a:spLocks noGrp="1"/>
          </p:cNvSpPr>
          <p:nvPr>
            <p:ph type="title"/>
          </p:nvPr>
        </p:nvSpPr>
        <p:spPr/>
        <p:txBody>
          <a:bodyPr/>
          <a:lstStyle/>
          <a:p>
            <a:r>
              <a:rPr lang="en-US"/>
              <a:t>Engagierte User | Auto Doczekal</a:t>
            </a:r>
          </a:p>
        </p:txBody>
      </p:sp>
      <p:graphicFrame>
        <p:nvGraphicFramePr>
          <p:cNvPr id="6" name="Chart Placeholder 5">
            <a:extLst>
              <a:ext uri="{FF2B5EF4-FFF2-40B4-BE49-F238E27FC236}">
                <a16:creationId xmlns:a16="http://schemas.microsoft.com/office/drawing/2014/main" id="{8721B486-D252-4F16-BC01-48DDBD42A0CD}"/>
              </a:ext>
            </a:extLst>
          </p:cNvPr>
          <p:cNvGraphicFramePr>
            <a:graphicFrameLocks noGrp="1"/>
          </p:cNvGraphicFramePr>
          <p:nvPr>
            <p:ph type="chart" sz="quarter" idx="13"/>
            <p:extLst>
              <p:ext uri="{D42A27DB-BD31-4B8C-83A1-F6EECF244321}">
                <p14:modId xmlns:p14="http://schemas.microsoft.com/office/powerpoint/2010/main" val="774248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9D7855-324A-468F-AF78-45932D8463B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72F17CA-B9B3-4A74-BCC0-0A6800BE0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94987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C1C01-FDEE-4970-975F-53BB8ABE358E}"/>
              </a:ext>
            </a:extLst>
          </p:cNvPr>
          <p:cNvSpPr>
            <a:spLocks noGrp="1"/>
          </p:cNvSpPr>
          <p:nvPr>
            <p:ph type="title"/>
          </p:nvPr>
        </p:nvSpPr>
        <p:spPr/>
        <p:txBody>
          <a:bodyPr/>
          <a:lstStyle/>
          <a:p>
            <a:r>
              <a:rPr lang="en-US"/>
              <a:t>Page Views | Auto Doczekal</a:t>
            </a:r>
          </a:p>
        </p:txBody>
      </p:sp>
      <p:graphicFrame>
        <p:nvGraphicFramePr>
          <p:cNvPr id="6" name="Chart Placeholder 5">
            <a:extLst>
              <a:ext uri="{FF2B5EF4-FFF2-40B4-BE49-F238E27FC236}">
                <a16:creationId xmlns:a16="http://schemas.microsoft.com/office/drawing/2014/main" id="{5BD9639C-A5E3-4358-89E8-C4518C177A40}"/>
              </a:ext>
            </a:extLst>
          </p:cNvPr>
          <p:cNvGraphicFramePr>
            <a:graphicFrameLocks noGrp="1"/>
          </p:cNvGraphicFramePr>
          <p:nvPr>
            <p:ph type="chart" sz="quarter" idx="13"/>
            <p:extLst>
              <p:ext uri="{D42A27DB-BD31-4B8C-83A1-F6EECF244321}">
                <p14:modId xmlns:p14="http://schemas.microsoft.com/office/powerpoint/2010/main" val="284233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BF7242-D9C4-45EE-AE6B-DB70C8B2DB5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4DF2DDF-C6A7-4432-B437-23030764EB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25494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D896-AD5F-47EA-A8F3-F10B9E6E3A08}"/>
              </a:ext>
            </a:extLst>
          </p:cNvPr>
          <p:cNvSpPr>
            <a:spLocks noGrp="1"/>
          </p:cNvSpPr>
          <p:nvPr>
            <p:ph type="title"/>
          </p:nvPr>
        </p:nvSpPr>
        <p:spPr/>
        <p:txBody>
          <a:bodyPr/>
          <a:lstStyle/>
          <a:p>
            <a:r>
              <a:rPr lang="de-DE"/>
              <a:t>Direktnachrichten von Usern | Auto Doczekal</a:t>
            </a:r>
            <a:endParaRPr lang="en-US"/>
          </a:p>
        </p:txBody>
      </p:sp>
      <p:graphicFrame>
        <p:nvGraphicFramePr>
          <p:cNvPr id="5" name="Table Placeholder 4">
            <a:extLst>
              <a:ext uri="{FF2B5EF4-FFF2-40B4-BE49-F238E27FC236}">
                <a16:creationId xmlns:a16="http://schemas.microsoft.com/office/drawing/2014/main" id="{B932510C-66BF-4023-8A17-2C501FA315B3}"/>
              </a:ext>
            </a:extLst>
          </p:cNvPr>
          <p:cNvGraphicFramePr>
            <a:graphicFrameLocks noGrp="1"/>
          </p:cNvGraphicFramePr>
          <p:nvPr>
            <p:ph type="tbl" sz="quarter" idx="13"/>
            <p:extLst>
              <p:ext uri="{D42A27DB-BD31-4B8C-83A1-F6EECF244321}">
                <p14:modId xmlns:p14="http://schemas.microsoft.com/office/powerpoint/2010/main" val="1338156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73583544"/>
                    </a:ext>
                  </a:extLst>
                </a:gridCol>
                <a:gridCol w="2057400">
                  <a:extLst>
                    <a:ext uri="{9D8B030D-6E8A-4147-A177-3AD203B41FA5}">
                      <a16:colId xmlns:a16="http://schemas.microsoft.com/office/drawing/2014/main" val="2840508523"/>
                    </a:ext>
                  </a:extLst>
                </a:gridCol>
                <a:gridCol w="822960">
                  <a:extLst>
                    <a:ext uri="{9D8B030D-6E8A-4147-A177-3AD203B41FA5}">
                      <a16:colId xmlns:a16="http://schemas.microsoft.com/office/drawing/2014/main" val="2342481511"/>
                    </a:ext>
                  </a:extLst>
                </a:gridCol>
                <a:gridCol w="1234440">
                  <a:extLst>
                    <a:ext uri="{9D8B030D-6E8A-4147-A177-3AD203B41FA5}">
                      <a16:colId xmlns:a16="http://schemas.microsoft.com/office/drawing/2014/main" val="3555297842"/>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4162021715"/>
                  </a:ext>
                </a:extLst>
              </a:tr>
              <a:tr h="370840">
                <a:tc>
                  <a:txBody>
                    <a:bodyPr/>
                    <a:lstStyle/>
                    <a:p>
                      <a:r>
                        <a:rPr lang="en-US" sz="1000" b="1"/>
                        <a:t> Auto Doczekal </a:t>
                      </a:r>
                      <a:r>
                        <a:rPr lang="en-US" sz="1000"/>
                        <a:t> got a message by </a:t>
                      </a:r>
                      <a:r>
                        <a:rPr lang="en-US" sz="1000" b="1"/>
                        <a:t> Lilo Eli - 2018-06-15 08:30:03 .</a:t>
                      </a:r>
                      <a:r>
                        <a:rPr lang="en-US" sz="1000"/>
                        <a:t>
 {message}</a:t>
                      </a:r>
                    </a:p>
                  </a:txBody>
                  <a:tcPr/>
                </a:tc>
                <a:tc>
                  <a:txBody>
                    <a:bodyPr/>
                    <a:lstStyle/>
                    <a:p>
                      <a:r>
                        <a:rPr lang="de-DE" sz="1000"/>
                        <a:t>Wir haben Standorte in 7540 Güssing, 7400 Oberwart und 8295 St. Johann</a:t>
                      </a:r>
                      <a:endParaRPr lang="en-US" sz="1000"/>
                    </a:p>
                  </a:txBody>
                  <a:tcPr/>
                </a:tc>
                <a:tc>
                  <a:txBody>
                    <a:bodyPr/>
                    <a:lstStyle/>
                    <a:p>
                      <a:r>
                        <a:rPr lang="en-US" sz="1000"/>
                        <a:t>3</a:t>
                      </a:r>
                    </a:p>
                  </a:txBody>
                  <a:tcPr/>
                </a:tc>
                <a:tc>
                  <a:txBody>
                    <a:bodyPr/>
                    <a:lstStyle/>
                    <a:p>
                      <a:r>
                        <a:rPr lang="en-US" sz="1000"/>
                        <a:t>06/15/2018 09:02:20</a:t>
                      </a:r>
                    </a:p>
                  </a:txBody>
                  <a:tcPr/>
                </a:tc>
                <a:extLst>
                  <a:ext uri="{0D108BD9-81ED-4DB2-BD59-A6C34878D82A}">
                    <a16:rowId xmlns:a16="http://schemas.microsoft.com/office/drawing/2014/main" val="3278579666"/>
                  </a:ext>
                </a:extLst>
              </a:tr>
              <a:tr h="370840">
                <a:tc>
                  <a:txBody>
                    <a:bodyPr/>
                    <a:lstStyle/>
                    <a:p>
                      <a:r>
                        <a:rPr lang="en-US" sz="1000" b="1"/>
                        <a:t> Auto Doczekal </a:t>
                      </a:r>
                      <a:r>
                        <a:rPr lang="en-US" sz="1000"/>
                        <a:t> got a message by </a:t>
                      </a:r>
                      <a:r>
                        <a:rPr lang="en-US" sz="1000" b="1"/>
                        <a:t> Lisa Nikischer-Ganster - 2018-06-06 14:27:29 .</a:t>
                      </a:r>
                      <a:r>
                        <a:rPr lang="en-US" sz="1000"/>
                        <a:t>
 {message}</a:t>
                      </a:r>
                    </a:p>
                  </a:txBody>
                  <a:tcPr/>
                </a:tc>
                <a:tc>
                  <a:txBody>
                    <a:bodyPr/>
                    <a:lstStyle/>
                    <a:p>
                      <a:r>
                        <a:rPr lang="de-DE" sz="1000"/>
                        <a:t>Hallo Lisa, kannst du mir bitte das Foto auf verkauf@auto-doczekal.at mailen, dann habe ich eine bessere Auflösung, danke! LG Markus</a:t>
                      </a:r>
                      <a:endParaRPr lang="en-US" sz="1000"/>
                    </a:p>
                  </a:txBody>
                  <a:tcPr/>
                </a:tc>
                <a:tc>
                  <a:txBody>
                    <a:bodyPr/>
                    <a:lstStyle/>
                    <a:p>
                      <a:r>
                        <a:rPr lang="en-US" sz="1000"/>
                        <a:t>3</a:t>
                      </a:r>
                    </a:p>
                  </a:txBody>
                  <a:tcPr/>
                </a:tc>
                <a:tc>
                  <a:txBody>
                    <a:bodyPr/>
                    <a:lstStyle/>
                    <a:p>
                      <a:r>
                        <a:rPr lang="en-US" sz="1000"/>
                        <a:t>06/06/2018 15:00:23</a:t>
                      </a:r>
                    </a:p>
                  </a:txBody>
                  <a:tcPr/>
                </a:tc>
                <a:extLst>
                  <a:ext uri="{0D108BD9-81ED-4DB2-BD59-A6C34878D82A}">
                    <a16:rowId xmlns:a16="http://schemas.microsoft.com/office/drawing/2014/main" val="2010726737"/>
                  </a:ext>
                </a:extLst>
              </a:tr>
            </a:tbl>
          </a:graphicData>
        </a:graphic>
      </p:graphicFrame>
      <p:sp>
        <p:nvSpPr>
          <p:cNvPr id="4" name="Text Placeholder 3">
            <a:extLst>
              <a:ext uri="{FF2B5EF4-FFF2-40B4-BE49-F238E27FC236}">
                <a16:creationId xmlns:a16="http://schemas.microsoft.com/office/drawing/2014/main" id="{C99457AD-6BB7-4222-B8F6-916397A0765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215036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7468-B5C8-462C-B3AC-F8E66CBB968E}"/>
              </a:ext>
            </a:extLst>
          </p:cNvPr>
          <p:cNvSpPr>
            <a:spLocks noGrp="1"/>
          </p:cNvSpPr>
          <p:nvPr>
            <p:ph type="title"/>
          </p:nvPr>
        </p:nvSpPr>
        <p:spPr/>
        <p:txBody>
          <a:bodyPr/>
          <a:lstStyle/>
          <a:p>
            <a:r>
              <a:rPr lang="en-US"/>
              <a:t>Page Fans Online | Auto Doczekal</a:t>
            </a:r>
          </a:p>
        </p:txBody>
      </p:sp>
      <p:graphicFrame>
        <p:nvGraphicFramePr>
          <p:cNvPr id="6" name="Chart Placeholder 5">
            <a:extLst>
              <a:ext uri="{FF2B5EF4-FFF2-40B4-BE49-F238E27FC236}">
                <a16:creationId xmlns:a16="http://schemas.microsoft.com/office/drawing/2014/main" id="{A99569FE-C7E8-449F-9B1E-12C14E09CF00}"/>
              </a:ext>
            </a:extLst>
          </p:cNvPr>
          <p:cNvGraphicFramePr>
            <a:graphicFrameLocks noGrp="1"/>
          </p:cNvGraphicFramePr>
          <p:nvPr>
            <p:ph type="chart" sz="quarter" idx="13"/>
            <p:extLst>
              <p:ext uri="{D42A27DB-BD31-4B8C-83A1-F6EECF244321}">
                <p14:modId xmlns:p14="http://schemas.microsoft.com/office/powerpoint/2010/main" val="3140538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53871C-D782-4064-8526-EFB6A3FFBF5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6E0B2C2-FDC7-4DEF-875B-3056E5E40A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4359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92D0-BBB5-459A-802B-E2365D73A62C}"/>
              </a:ext>
            </a:extLst>
          </p:cNvPr>
          <p:cNvSpPr>
            <a:spLocks noGrp="1"/>
          </p:cNvSpPr>
          <p:nvPr>
            <p:ph type="title"/>
          </p:nvPr>
        </p:nvSpPr>
        <p:spPr/>
        <p:txBody>
          <a:bodyPr/>
          <a:lstStyle/>
          <a:p>
            <a:r>
              <a:rPr lang="en-US"/>
              <a:t>FB Insights - Daily Impressions | Auto Doczekal - 1 of 3</a:t>
            </a:r>
          </a:p>
        </p:txBody>
      </p:sp>
      <p:graphicFrame>
        <p:nvGraphicFramePr>
          <p:cNvPr id="5" name="Table Placeholder 4">
            <a:extLst>
              <a:ext uri="{FF2B5EF4-FFF2-40B4-BE49-F238E27FC236}">
                <a16:creationId xmlns:a16="http://schemas.microsoft.com/office/drawing/2014/main" id="{EA5E0635-850F-4096-AC37-7FA381144CB2}"/>
              </a:ext>
            </a:extLst>
          </p:cNvPr>
          <p:cNvGraphicFramePr>
            <a:graphicFrameLocks noGrp="1"/>
          </p:cNvGraphicFramePr>
          <p:nvPr>
            <p:ph type="tbl" sz="quarter" idx="13"/>
            <p:extLst>
              <p:ext uri="{D42A27DB-BD31-4B8C-83A1-F6EECF244321}">
                <p14:modId xmlns:p14="http://schemas.microsoft.com/office/powerpoint/2010/main" val="1099998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1489885"/>
                    </a:ext>
                  </a:extLst>
                </a:gridCol>
                <a:gridCol w="2468880">
                  <a:extLst>
                    <a:ext uri="{9D8B030D-6E8A-4147-A177-3AD203B41FA5}">
                      <a16:colId xmlns:a16="http://schemas.microsoft.com/office/drawing/2014/main" val="1764715656"/>
                    </a:ext>
                  </a:extLst>
                </a:gridCol>
                <a:gridCol w="2468880">
                  <a:extLst>
                    <a:ext uri="{9D8B030D-6E8A-4147-A177-3AD203B41FA5}">
                      <a16:colId xmlns:a16="http://schemas.microsoft.com/office/drawing/2014/main" val="3244540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3254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a:t>
                      </a:r>
                    </a:p>
                  </a:txBody>
                  <a:tcPr/>
                </a:tc>
                <a:extLst>
                  <a:ext uri="{0D108BD9-81ED-4DB2-BD59-A6C34878D82A}">
                    <a16:rowId xmlns:a16="http://schemas.microsoft.com/office/drawing/2014/main" val="133730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extLst>
                  <a:ext uri="{0D108BD9-81ED-4DB2-BD59-A6C34878D82A}">
                    <a16:rowId xmlns:a16="http://schemas.microsoft.com/office/drawing/2014/main" val="42566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a:t>
                      </a:r>
                    </a:p>
                  </a:txBody>
                  <a:tcPr/>
                </a:tc>
                <a:extLst>
                  <a:ext uri="{0D108BD9-81ED-4DB2-BD59-A6C34878D82A}">
                    <a16:rowId xmlns:a16="http://schemas.microsoft.com/office/drawing/2014/main" val="75404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a:t>
                      </a:r>
                    </a:p>
                  </a:txBody>
                  <a:tcPr/>
                </a:tc>
                <a:extLst>
                  <a:ext uri="{0D108BD9-81ED-4DB2-BD59-A6C34878D82A}">
                    <a16:rowId xmlns:a16="http://schemas.microsoft.com/office/drawing/2014/main" val="4233758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8567</a:t>
                      </a:r>
                    </a:p>
                  </a:txBody>
                  <a:tcPr/>
                </a:tc>
                <a:extLst>
                  <a:ext uri="{0D108BD9-81ED-4DB2-BD59-A6C34878D82A}">
                    <a16:rowId xmlns:a16="http://schemas.microsoft.com/office/drawing/2014/main" val="327099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5453</a:t>
                      </a:r>
                    </a:p>
                  </a:txBody>
                  <a:tcPr/>
                </a:tc>
                <a:extLst>
                  <a:ext uri="{0D108BD9-81ED-4DB2-BD59-A6C34878D82A}">
                    <a16:rowId xmlns:a16="http://schemas.microsoft.com/office/drawing/2014/main" val="159945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extLst>
                  <a:ext uri="{0D108BD9-81ED-4DB2-BD59-A6C34878D82A}">
                    <a16:rowId xmlns:a16="http://schemas.microsoft.com/office/drawing/2014/main" val="95538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a:t>
                      </a:r>
                    </a:p>
                  </a:txBody>
                  <a:tcPr/>
                </a:tc>
                <a:extLst>
                  <a:ext uri="{0D108BD9-81ED-4DB2-BD59-A6C34878D82A}">
                    <a16:rowId xmlns:a16="http://schemas.microsoft.com/office/drawing/2014/main" val="296497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extLst>
                  <a:ext uri="{0D108BD9-81ED-4DB2-BD59-A6C34878D82A}">
                    <a16:rowId xmlns:a16="http://schemas.microsoft.com/office/drawing/2014/main" val="1738338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extLst>
                  <a:ext uri="{0D108BD9-81ED-4DB2-BD59-A6C34878D82A}">
                    <a16:rowId xmlns:a16="http://schemas.microsoft.com/office/drawing/2014/main" val="2337212058"/>
                  </a:ext>
                </a:extLst>
              </a:tr>
            </a:tbl>
          </a:graphicData>
        </a:graphic>
      </p:graphicFrame>
      <p:sp>
        <p:nvSpPr>
          <p:cNvPr id="4" name="Text Placeholder 3">
            <a:extLst>
              <a:ext uri="{FF2B5EF4-FFF2-40B4-BE49-F238E27FC236}">
                <a16:creationId xmlns:a16="http://schemas.microsoft.com/office/drawing/2014/main" id="{85EB900A-F94A-48C1-AF08-95B5C2119F0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98985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5B298-83AE-40DD-9A5C-9EC646CFCF7A}"/>
              </a:ext>
            </a:extLst>
          </p:cNvPr>
          <p:cNvSpPr>
            <a:spLocks noGrp="1"/>
          </p:cNvSpPr>
          <p:nvPr>
            <p:ph type="title"/>
          </p:nvPr>
        </p:nvSpPr>
        <p:spPr/>
        <p:txBody>
          <a:bodyPr/>
          <a:lstStyle/>
          <a:p>
            <a:r>
              <a:rPr lang="en-US"/>
              <a:t>FB Insights - Daily Impressions | Auto Doczekal - 2 of 3</a:t>
            </a:r>
          </a:p>
        </p:txBody>
      </p:sp>
      <p:graphicFrame>
        <p:nvGraphicFramePr>
          <p:cNvPr id="5" name="Table Placeholder 4">
            <a:extLst>
              <a:ext uri="{FF2B5EF4-FFF2-40B4-BE49-F238E27FC236}">
                <a16:creationId xmlns:a16="http://schemas.microsoft.com/office/drawing/2014/main" id="{20A81673-97BB-4F4A-97FC-EF7209180DA3}"/>
              </a:ext>
            </a:extLst>
          </p:cNvPr>
          <p:cNvGraphicFramePr>
            <a:graphicFrameLocks noGrp="1"/>
          </p:cNvGraphicFramePr>
          <p:nvPr>
            <p:ph type="tbl" sz="quarter" idx="13"/>
            <p:extLst>
              <p:ext uri="{D42A27DB-BD31-4B8C-83A1-F6EECF244321}">
                <p14:modId xmlns:p14="http://schemas.microsoft.com/office/powerpoint/2010/main" val="153615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87620578"/>
                    </a:ext>
                  </a:extLst>
                </a:gridCol>
                <a:gridCol w="2468880">
                  <a:extLst>
                    <a:ext uri="{9D8B030D-6E8A-4147-A177-3AD203B41FA5}">
                      <a16:colId xmlns:a16="http://schemas.microsoft.com/office/drawing/2014/main" val="1569646773"/>
                    </a:ext>
                  </a:extLst>
                </a:gridCol>
                <a:gridCol w="2468880">
                  <a:extLst>
                    <a:ext uri="{9D8B030D-6E8A-4147-A177-3AD203B41FA5}">
                      <a16:colId xmlns:a16="http://schemas.microsoft.com/office/drawing/2014/main" val="2201125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039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3079</a:t>
                      </a:r>
                    </a:p>
                  </a:txBody>
                  <a:tcPr/>
                </a:tc>
                <a:extLst>
                  <a:ext uri="{0D108BD9-81ED-4DB2-BD59-A6C34878D82A}">
                    <a16:rowId xmlns:a16="http://schemas.microsoft.com/office/drawing/2014/main" val="178781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extLst>
                  <a:ext uri="{0D108BD9-81ED-4DB2-BD59-A6C34878D82A}">
                    <a16:rowId xmlns:a16="http://schemas.microsoft.com/office/drawing/2014/main" val="83824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a:t>
                      </a:r>
                    </a:p>
                  </a:txBody>
                  <a:tcPr/>
                </a:tc>
                <a:extLst>
                  <a:ext uri="{0D108BD9-81ED-4DB2-BD59-A6C34878D82A}">
                    <a16:rowId xmlns:a16="http://schemas.microsoft.com/office/drawing/2014/main" val="54556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a:t>
                      </a:r>
                    </a:p>
                  </a:txBody>
                  <a:tcPr/>
                </a:tc>
                <a:extLst>
                  <a:ext uri="{0D108BD9-81ED-4DB2-BD59-A6C34878D82A}">
                    <a16:rowId xmlns:a16="http://schemas.microsoft.com/office/drawing/2014/main" val="95517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a:t>
                      </a:r>
                    </a:p>
                  </a:txBody>
                  <a:tcPr/>
                </a:tc>
                <a:extLst>
                  <a:ext uri="{0D108BD9-81ED-4DB2-BD59-A6C34878D82A}">
                    <a16:rowId xmlns:a16="http://schemas.microsoft.com/office/drawing/2014/main" val="2157473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extLst>
                  <a:ext uri="{0D108BD9-81ED-4DB2-BD59-A6C34878D82A}">
                    <a16:rowId xmlns:a16="http://schemas.microsoft.com/office/drawing/2014/main" val="409593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extLst>
                  <a:ext uri="{0D108BD9-81ED-4DB2-BD59-A6C34878D82A}">
                    <a16:rowId xmlns:a16="http://schemas.microsoft.com/office/drawing/2014/main" val="339243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a:t>
                      </a:r>
                    </a:p>
                  </a:txBody>
                  <a:tcPr/>
                </a:tc>
                <a:extLst>
                  <a:ext uri="{0D108BD9-81ED-4DB2-BD59-A6C34878D82A}">
                    <a16:rowId xmlns:a16="http://schemas.microsoft.com/office/drawing/2014/main" val="373050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extLst>
                  <a:ext uri="{0D108BD9-81ED-4DB2-BD59-A6C34878D82A}">
                    <a16:rowId xmlns:a16="http://schemas.microsoft.com/office/drawing/2014/main" val="334689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extLst>
                  <a:ext uri="{0D108BD9-81ED-4DB2-BD59-A6C34878D82A}">
                    <a16:rowId xmlns:a16="http://schemas.microsoft.com/office/drawing/2014/main" val="3627344558"/>
                  </a:ext>
                </a:extLst>
              </a:tr>
            </a:tbl>
          </a:graphicData>
        </a:graphic>
      </p:graphicFrame>
      <p:sp>
        <p:nvSpPr>
          <p:cNvPr id="4" name="Text Placeholder 3">
            <a:extLst>
              <a:ext uri="{FF2B5EF4-FFF2-40B4-BE49-F238E27FC236}">
                <a16:creationId xmlns:a16="http://schemas.microsoft.com/office/drawing/2014/main" id="{3285FE03-465F-43F3-B4B9-261A00A1E3A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421749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9856-DB76-444F-8C44-A862E1F48DC7}"/>
              </a:ext>
            </a:extLst>
          </p:cNvPr>
          <p:cNvSpPr>
            <a:spLocks noGrp="1"/>
          </p:cNvSpPr>
          <p:nvPr>
            <p:ph type="title"/>
          </p:nvPr>
        </p:nvSpPr>
        <p:spPr/>
        <p:txBody>
          <a:bodyPr/>
          <a:lstStyle/>
          <a:p>
            <a:r>
              <a:rPr lang="en-US"/>
              <a:t>FB Insights - Daily Impressions | Auto Doczekal - 3 of 3</a:t>
            </a:r>
          </a:p>
        </p:txBody>
      </p:sp>
      <p:graphicFrame>
        <p:nvGraphicFramePr>
          <p:cNvPr id="5" name="Table Placeholder 4">
            <a:extLst>
              <a:ext uri="{FF2B5EF4-FFF2-40B4-BE49-F238E27FC236}">
                <a16:creationId xmlns:a16="http://schemas.microsoft.com/office/drawing/2014/main" id="{16EAC3AA-53E0-4A5B-8D4C-620F1624BAA0}"/>
              </a:ext>
            </a:extLst>
          </p:cNvPr>
          <p:cNvGraphicFramePr>
            <a:graphicFrameLocks noGrp="1"/>
          </p:cNvGraphicFramePr>
          <p:nvPr>
            <p:ph type="tbl" sz="quarter" idx="13"/>
            <p:extLst>
              <p:ext uri="{D42A27DB-BD31-4B8C-83A1-F6EECF244321}">
                <p14:modId xmlns:p14="http://schemas.microsoft.com/office/powerpoint/2010/main" val="1771281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0005321"/>
                    </a:ext>
                  </a:extLst>
                </a:gridCol>
                <a:gridCol w="2468880">
                  <a:extLst>
                    <a:ext uri="{9D8B030D-6E8A-4147-A177-3AD203B41FA5}">
                      <a16:colId xmlns:a16="http://schemas.microsoft.com/office/drawing/2014/main" val="796284314"/>
                    </a:ext>
                  </a:extLst>
                </a:gridCol>
                <a:gridCol w="2468880">
                  <a:extLst>
                    <a:ext uri="{9D8B030D-6E8A-4147-A177-3AD203B41FA5}">
                      <a16:colId xmlns:a16="http://schemas.microsoft.com/office/drawing/2014/main" val="326226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565646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5469</a:t>
                      </a:r>
                    </a:p>
                  </a:txBody>
                  <a:tcPr/>
                </a:tc>
                <a:extLst>
                  <a:ext uri="{0D108BD9-81ED-4DB2-BD59-A6C34878D82A}">
                    <a16:rowId xmlns:a16="http://schemas.microsoft.com/office/drawing/2014/main" val="2202093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extLst>
                  <a:ext uri="{0D108BD9-81ED-4DB2-BD59-A6C34878D82A}">
                    <a16:rowId xmlns:a16="http://schemas.microsoft.com/office/drawing/2014/main" val="2432161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extLst>
                  <a:ext uri="{0D108BD9-81ED-4DB2-BD59-A6C34878D82A}">
                    <a16:rowId xmlns:a16="http://schemas.microsoft.com/office/drawing/2014/main" val="1975829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extLst>
                  <a:ext uri="{0D108BD9-81ED-4DB2-BD59-A6C34878D82A}">
                    <a16:rowId xmlns:a16="http://schemas.microsoft.com/office/drawing/2014/main" val="77093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extLst>
                  <a:ext uri="{0D108BD9-81ED-4DB2-BD59-A6C34878D82A}">
                    <a16:rowId xmlns:a16="http://schemas.microsoft.com/office/drawing/2014/main" val="2889312960"/>
                  </a:ext>
                </a:extLst>
              </a:tr>
            </a:tbl>
          </a:graphicData>
        </a:graphic>
      </p:graphicFrame>
      <p:sp>
        <p:nvSpPr>
          <p:cNvPr id="4" name="Text Placeholder 3">
            <a:extLst>
              <a:ext uri="{FF2B5EF4-FFF2-40B4-BE49-F238E27FC236}">
                <a16:creationId xmlns:a16="http://schemas.microsoft.com/office/drawing/2014/main" id="{AE684C32-CA9E-4F67-B269-9343FF6507C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131291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81AD-2FF3-4BF8-8492-764569795BD7}"/>
              </a:ext>
            </a:extLst>
          </p:cNvPr>
          <p:cNvSpPr>
            <a:spLocks noGrp="1"/>
          </p:cNvSpPr>
          <p:nvPr>
            <p:ph type="title"/>
          </p:nvPr>
        </p:nvSpPr>
        <p:spPr/>
        <p:txBody>
          <a:bodyPr/>
          <a:lstStyle/>
          <a:p>
            <a:r>
              <a:rPr lang="en-US"/>
              <a:t>FB Insights - Daily Reach | Auto Doczekal - 1 of 3</a:t>
            </a:r>
          </a:p>
        </p:txBody>
      </p:sp>
      <p:graphicFrame>
        <p:nvGraphicFramePr>
          <p:cNvPr id="5" name="Table Placeholder 4">
            <a:extLst>
              <a:ext uri="{FF2B5EF4-FFF2-40B4-BE49-F238E27FC236}">
                <a16:creationId xmlns:a16="http://schemas.microsoft.com/office/drawing/2014/main" id="{1D2D9758-E806-4B62-91EB-D79094EC1284}"/>
              </a:ext>
            </a:extLst>
          </p:cNvPr>
          <p:cNvGraphicFramePr>
            <a:graphicFrameLocks noGrp="1"/>
          </p:cNvGraphicFramePr>
          <p:nvPr>
            <p:ph type="tbl" sz="quarter" idx="13"/>
            <p:extLst>
              <p:ext uri="{D42A27DB-BD31-4B8C-83A1-F6EECF244321}">
                <p14:modId xmlns:p14="http://schemas.microsoft.com/office/powerpoint/2010/main" val="1147808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797154"/>
                    </a:ext>
                  </a:extLst>
                </a:gridCol>
                <a:gridCol w="2468880">
                  <a:extLst>
                    <a:ext uri="{9D8B030D-6E8A-4147-A177-3AD203B41FA5}">
                      <a16:colId xmlns:a16="http://schemas.microsoft.com/office/drawing/2014/main" val="2394935925"/>
                    </a:ext>
                  </a:extLst>
                </a:gridCol>
                <a:gridCol w="2468880">
                  <a:extLst>
                    <a:ext uri="{9D8B030D-6E8A-4147-A177-3AD203B41FA5}">
                      <a16:colId xmlns:a16="http://schemas.microsoft.com/office/drawing/2014/main" val="189032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3571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a:t>
                      </a:r>
                    </a:p>
                  </a:txBody>
                  <a:tcPr/>
                </a:tc>
                <a:extLst>
                  <a:ext uri="{0D108BD9-81ED-4DB2-BD59-A6C34878D82A}">
                    <a16:rowId xmlns:a16="http://schemas.microsoft.com/office/drawing/2014/main" val="263957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extLst>
                  <a:ext uri="{0D108BD9-81ED-4DB2-BD59-A6C34878D82A}">
                    <a16:rowId xmlns:a16="http://schemas.microsoft.com/office/drawing/2014/main" val="269498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extLst>
                  <a:ext uri="{0D108BD9-81ED-4DB2-BD59-A6C34878D82A}">
                    <a16:rowId xmlns:a16="http://schemas.microsoft.com/office/drawing/2014/main" val="186487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extLst>
                  <a:ext uri="{0D108BD9-81ED-4DB2-BD59-A6C34878D82A}">
                    <a16:rowId xmlns:a16="http://schemas.microsoft.com/office/drawing/2014/main" val="649196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extLst>
                  <a:ext uri="{0D108BD9-81ED-4DB2-BD59-A6C34878D82A}">
                    <a16:rowId xmlns:a16="http://schemas.microsoft.com/office/drawing/2014/main" val="310057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extLst>
                  <a:ext uri="{0D108BD9-81ED-4DB2-BD59-A6C34878D82A}">
                    <a16:rowId xmlns:a16="http://schemas.microsoft.com/office/drawing/2014/main" val="249795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extLst>
                  <a:ext uri="{0D108BD9-81ED-4DB2-BD59-A6C34878D82A}">
                    <a16:rowId xmlns:a16="http://schemas.microsoft.com/office/drawing/2014/main" val="174709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extLst>
                  <a:ext uri="{0D108BD9-81ED-4DB2-BD59-A6C34878D82A}">
                    <a16:rowId xmlns:a16="http://schemas.microsoft.com/office/drawing/2014/main" val="2390964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extLst>
                  <a:ext uri="{0D108BD9-81ED-4DB2-BD59-A6C34878D82A}">
                    <a16:rowId xmlns:a16="http://schemas.microsoft.com/office/drawing/2014/main" val="187628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extLst>
                  <a:ext uri="{0D108BD9-81ED-4DB2-BD59-A6C34878D82A}">
                    <a16:rowId xmlns:a16="http://schemas.microsoft.com/office/drawing/2014/main" val="3794558300"/>
                  </a:ext>
                </a:extLst>
              </a:tr>
            </a:tbl>
          </a:graphicData>
        </a:graphic>
      </p:graphicFrame>
      <p:sp>
        <p:nvSpPr>
          <p:cNvPr id="4" name="Text Placeholder 3">
            <a:extLst>
              <a:ext uri="{FF2B5EF4-FFF2-40B4-BE49-F238E27FC236}">
                <a16:creationId xmlns:a16="http://schemas.microsoft.com/office/drawing/2014/main" id="{A949D89E-A7D3-47B2-8DCF-AD258D5040F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13305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2FE5D-910D-4E3A-9797-A8D1BC694BEC}"/>
              </a:ext>
            </a:extLst>
          </p:cNvPr>
          <p:cNvSpPr>
            <a:spLocks noGrp="1"/>
          </p:cNvSpPr>
          <p:nvPr>
            <p:ph type="title"/>
          </p:nvPr>
        </p:nvSpPr>
        <p:spPr/>
        <p:txBody>
          <a:bodyPr/>
          <a:lstStyle/>
          <a:p>
            <a:r>
              <a:rPr lang="en-US"/>
              <a:t>FB Insights - Daily Reach | Auto Doczekal - 2 of 3</a:t>
            </a:r>
          </a:p>
        </p:txBody>
      </p:sp>
      <p:graphicFrame>
        <p:nvGraphicFramePr>
          <p:cNvPr id="5" name="Table Placeholder 4">
            <a:extLst>
              <a:ext uri="{FF2B5EF4-FFF2-40B4-BE49-F238E27FC236}">
                <a16:creationId xmlns:a16="http://schemas.microsoft.com/office/drawing/2014/main" id="{A5510674-4B5F-4516-A90F-7537A8FB5D82}"/>
              </a:ext>
            </a:extLst>
          </p:cNvPr>
          <p:cNvGraphicFramePr>
            <a:graphicFrameLocks noGrp="1"/>
          </p:cNvGraphicFramePr>
          <p:nvPr>
            <p:ph type="tbl" sz="quarter" idx="13"/>
            <p:extLst>
              <p:ext uri="{D42A27DB-BD31-4B8C-83A1-F6EECF244321}">
                <p14:modId xmlns:p14="http://schemas.microsoft.com/office/powerpoint/2010/main" val="3357984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665242"/>
                    </a:ext>
                  </a:extLst>
                </a:gridCol>
                <a:gridCol w="2468880">
                  <a:extLst>
                    <a:ext uri="{9D8B030D-6E8A-4147-A177-3AD203B41FA5}">
                      <a16:colId xmlns:a16="http://schemas.microsoft.com/office/drawing/2014/main" val="289201124"/>
                    </a:ext>
                  </a:extLst>
                </a:gridCol>
                <a:gridCol w="2468880">
                  <a:extLst>
                    <a:ext uri="{9D8B030D-6E8A-4147-A177-3AD203B41FA5}">
                      <a16:colId xmlns:a16="http://schemas.microsoft.com/office/drawing/2014/main" val="1354179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4573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extLst>
                  <a:ext uri="{0D108BD9-81ED-4DB2-BD59-A6C34878D82A}">
                    <a16:rowId xmlns:a16="http://schemas.microsoft.com/office/drawing/2014/main" val="159685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extLst>
                  <a:ext uri="{0D108BD9-81ED-4DB2-BD59-A6C34878D82A}">
                    <a16:rowId xmlns:a16="http://schemas.microsoft.com/office/drawing/2014/main" val="2791729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extLst>
                  <a:ext uri="{0D108BD9-81ED-4DB2-BD59-A6C34878D82A}">
                    <a16:rowId xmlns:a16="http://schemas.microsoft.com/office/drawing/2014/main" val="302494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extLst>
                  <a:ext uri="{0D108BD9-81ED-4DB2-BD59-A6C34878D82A}">
                    <a16:rowId xmlns:a16="http://schemas.microsoft.com/office/drawing/2014/main" val="1559288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extLst>
                  <a:ext uri="{0D108BD9-81ED-4DB2-BD59-A6C34878D82A}">
                    <a16:rowId xmlns:a16="http://schemas.microsoft.com/office/drawing/2014/main" val="205586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extLst>
                  <a:ext uri="{0D108BD9-81ED-4DB2-BD59-A6C34878D82A}">
                    <a16:rowId xmlns:a16="http://schemas.microsoft.com/office/drawing/2014/main" val="190156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extLst>
                  <a:ext uri="{0D108BD9-81ED-4DB2-BD59-A6C34878D82A}">
                    <a16:rowId xmlns:a16="http://schemas.microsoft.com/office/drawing/2014/main" val="284699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extLst>
                  <a:ext uri="{0D108BD9-81ED-4DB2-BD59-A6C34878D82A}">
                    <a16:rowId xmlns:a16="http://schemas.microsoft.com/office/drawing/2014/main" val="109001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extLst>
                  <a:ext uri="{0D108BD9-81ED-4DB2-BD59-A6C34878D82A}">
                    <a16:rowId xmlns:a16="http://schemas.microsoft.com/office/drawing/2014/main" val="293995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extLst>
                  <a:ext uri="{0D108BD9-81ED-4DB2-BD59-A6C34878D82A}">
                    <a16:rowId xmlns:a16="http://schemas.microsoft.com/office/drawing/2014/main" val="2562648201"/>
                  </a:ext>
                </a:extLst>
              </a:tr>
            </a:tbl>
          </a:graphicData>
        </a:graphic>
      </p:graphicFrame>
      <p:sp>
        <p:nvSpPr>
          <p:cNvPr id="4" name="Text Placeholder 3">
            <a:extLst>
              <a:ext uri="{FF2B5EF4-FFF2-40B4-BE49-F238E27FC236}">
                <a16:creationId xmlns:a16="http://schemas.microsoft.com/office/drawing/2014/main" id="{3C334F24-BE2E-42E2-BF12-E850DF250C9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746808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1DC66-A6D7-48E1-8896-40ED547FB75D}"/>
              </a:ext>
            </a:extLst>
          </p:cNvPr>
          <p:cNvSpPr>
            <a:spLocks noGrp="1"/>
          </p:cNvSpPr>
          <p:nvPr>
            <p:ph type="title"/>
          </p:nvPr>
        </p:nvSpPr>
        <p:spPr/>
        <p:txBody>
          <a:bodyPr/>
          <a:lstStyle/>
          <a:p>
            <a:r>
              <a:rPr lang="en-US"/>
              <a:t>FB Insights - Daily Reach | Auto Doczekal - 3 of 3</a:t>
            </a:r>
          </a:p>
        </p:txBody>
      </p:sp>
      <p:graphicFrame>
        <p:nvGraphicFramePr>
          <p:cNvPr id="5" name="Table Placeholder 4">
            <a:extLst>
              <a:ext uri="{FF2B5EF4-FFF2-40B4-BE49-F238E27FC236}">
                <a16:creationId xmlns:a16="http://schemas.microsoft.com/office/drawing/2014/main" id="{6E98BA8C-E67C-4732-B3D5-C97EAF411AD4}"/>
              </a:ext>
            </a:extLst>
          </p:cNvPr>
          <p:cNvGraphicFramePr>
            <a:graphicFrameLocks noGrp="1"/>
          </p:cNvGraphicFramePr>
          <p:nvPr>
            <p:ph type="tbl" sz="quarter" idx="13"/>
            <p:extLst>
              <p:ext uri="{D42A27DB-BD31-4B8C-83A1-F6EECF244321}">
                <p14:modId xmlns:p14="http://schemas.microsoft.com/office/powerpoint/2010/main" val="648917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74730979"/>
                    </a:ext>
                  </a:extLst>
                </a:gridCol>
                <a:gridCol w="2468880">
                  <a:extLst>
                    <a:ext uri="{9D8B030D-6E8A-4147-A177-3AD203B41FA5}">
                      <a16:colId xmlns:a16="http://schemas.microsoft.com/office/drawing/2014/main" val="658875498"/>
                    </a:ext>
                  </a:extLst>
                </a:gridCol>
                <a:gridCol w="2468880">
                  <a:extLst>
                    <a:ext uri="{9D8B030D-6E8A-4147-A177-3AD203B41FA5}">
                      <a16:colId xmlns:a16="http://schemas.microsoft.com/office/drawing/2014/main" val="1498641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90747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extLst>
                  <a:ext uri="{0D108BD9-81ED-4DB2-BD59-A6C34878D82A}">
                    <a16:rowId xmlns:a16="http://schemas.microsoft.com/office/drawing/2014/main" val="262512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extLst>
                  <a:ext uri="{0D108BD9-81ED-4DB2-BD59-A6C34878D82A}">
                    <a16:rowId xmlns:a16="http://schemas.microsoft.com/office/drawing/2014/main" val="40735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extLst>
                  <a:ext uri="{0D108BD9-81ED-4DB2-BD59-A6C34878D82A}">
                    <a16:rowId xmlns:a16="http://schemas.microsoft.com/office/drawing/2014/main" val="108301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extLst>
                  <a:ext uri="{0D108BD9-81ED-4DB2-BD59-A6C34878D82A}">
                    <a16:rowId xmlns:a16="http://schemas.microsoft.com/office/drawing/2014/main" val="1553369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extLst>
                  <a:ext uri="{0D108BD9-81ED-4DB2-BD59-A6C34878D82A}">
                    <a16:rowId xmlns:a16="http://schemas.microsoft.com/office/drawing/2014/main" val="521952535"/>
                  </a:ext>
                </a:extLst>
              </a:tr>
            </a:tbl>
          </a:graphicData>
        </a:graphic>
      </p:graphicFrame>
      <p:sp>
        <p:nvSpPr>
          <p:cNvPr id="4" name="Text Placeholder 3">
            <a:extLst>
              <a:ext uri="{FF2B5EF4-FFF2-40B4-BE49-F238E27FC236}">
                <a16:creationId xmlns:a16="http://schemas.microsoft.com/office/drawing/2014/main" id="{C847BEB3-4508-4D60-B4E3-4F705900B52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735011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F903C-B338-4C8D-AB8D-BC6CE4F19FAA}"/>
              </a:ext>
            </a:extLst>
          </p:cNvPr>
          <p:cNvSpPr>
            <a:spLocks noGrp="1"/>
          </p:cNvSpPr>
          <p:nvPr>
            <p:ph type="title"/>
          </p:nvPr>
        </p:nvSpPr>
        <p:spPr/>
        <p:txBody>
          <a:bodyPr/>
          <a:lstStyle/>
          <a:p>
            <a:r>
              <a:rPr lang="en-US"/>
              <a:t>Facebook Reach | Auto Doczekal</a:t>
            </a:r>
          </a:p>
        </p:txBody>
      </p:sp>
      <p:graphicFrame>
        <p:nvGraphicFramePr>
          <p:cNvPr id="6" name="Chart Placeholder 5">
            <a:extLst>
              <a:ext uri="{FF2B5EF4-FFF2-40B4-BE49-F238E27FC236}">
                <a16:creationId xmlns:a16="http://schemas.microsoft.com/office/drawing/2014/main" id="{5398B4CE-E0DB-4CB7-8EAD-1006A8AE37D9}"/>
              </a:ext>
            </a:extLst>
          </p:cNvPr>
          <p:cNvGraphicFramePr>
            <a:graphicFrameLocks noGrp="1"/>
          </p:cNvGraphicFramePr>
          <p:nvPr>
            <p:ph type="chart" sz="quarter" idx="13"/>
            <p:extLst>
              <p:ext uri="{D42A27DB-BD31-4B8C-83A1-F6EECF244321}">
                <p14:modId xmlns:p14="http://schemas.microsoft.com/office/powerpoint/2010/main" val="353361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68F197-599A-4397-A31C-D0CAB1397DD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0F5440C-6B2B-45EF-8AE3-E6E719EE7A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74305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2140</Words>
  <Application>Microsoft Office PowerPoint</Application>
  <PresentationFormat>On-screen Show (4:3)</PresentationFormat>
  <Paragraphs>1005</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Facebook Page Report</vt:lpstr>
      <vt:lpstr>Wichtigste Werte (KPI's) | Auto Doczekal</vt:lpstr>
      <vt:lpstr>Fans (Übersicht) | Auto Doczekal</vt:lpstr>
      <vt:lpstr>Key Metrics Table w. User Post RR | Auto Doczekal</vt:lpstr>
      <vt:lpstr>Facebook Fans Total | Auto Doczekal</vt:lpstr>
      <vt:lpstr>Fanwachstum | Auto Doczekal</vt:lpstr>
      <vt:lpstr>Verlorene Fans | Auto Doczekal</vt:lpstr>
      <vt:lpstr>Eigene Beiträge (Postings) | Auto Doczekal - 1 of 13</vt:lpstr>
      <vt:lpstr>Eigene Beiträge (Postings) | Auto Doczekal - 2 of 13</vt:lpstr>
      <vt:lpstr>Eigene Beiträge (Postings) | Auto Doczekal - 3 of 13</vt:lpstr>
      <vt:lpstr>Eigene Beiträge (Postings) | Auto Doczekal - 4 of 13</vt:lpstr>
      <vt:lpstr>Eigene Beiträge (Postings) | Auto Doczekal - 5 of 13</vt:lpstr>
      <vt:lpstr>Eigene Beiträge (Postings) | Auto Doczekal - 6 of 13</vt:lpstr>
      <vt:lpstr>Eigene Beiträge (Postings) | Auto Doczekal - 7 of 13</vt:lpstr>
      <vt:lpstr>Eigene Beiträge (Postings) | Auto Doczekal - 8 of 13</vt:lpstr>
      <vt:lpstr>Eigene Beiträge (Postings) | Auto Doczekal - 9 of 13</vt:lpstr>
      <vt:lpstr>Eigene Beiträge (Postings) | Auto Doczekal - 10 of 13</vt:lpstr>
      <vt:lpstr>Eigene Beiträge (Postings) | Auto Doczekal - 11 of 13</vt:lpstr>
      <vt:lpstr>Eigene Beiträge (Postings) | Auto Doczekal - 12 of 13</vt:lpstr>
      <vt:lpstr>Eigene Beiträge (Postings) | Auto Doczekal - 13 of 13</vt:lpstr>
      <vt:lpstr>Eigene Beiträge (Postings) + Reactions | Auto Doczekal - 1 of 17</vt:lpstr>
      <vt:lpstr>Eigene Beiträge (Postings) + Reactions | Auto Doczekal - 2 of 17</vt:lpstr>
      <vt:lpstr>Eigene Beiträge (Postings) + Reactions | Auto Doczekal - 3 of 17</vt:lpstr>
      <vt:lpstr>Eigene Beiträge (Postings) + Reactions | Auto Doczekal - 4 of 17</vt:lpstr>
      <vt:lpstr>Eigene Beiträge (Postings) + Reactions | Auto Doczekal - 5 of 17</vt:lpstr>
      <vt:lpstr>Eigene Beiträge (Postings) + Reactions | Auto Doczekal - 6 of 17</vt:lpstr>
      <vt:lpstr>Eigene Beiträge (Postings) + Reactions | Auto Doczekal - 7 of 17</vt:lpstr>
      <vt:lpstr>Eigene Beiträge (Postings) + Reactions | Auto Doczekal - 8 of 17</vt:lpstr>
      <vt:lpstr>Eigene Beiträge (Postings) + Reactions | Auto Doczekal - 9 of 17</vt:lpstr>
      <vt:lpstr>Eigene Beiträge (Postings) + Reactions | Auto Doczekal - 10 of 17</vt:lpstr>
      <vt:lpstr>Eigene Beiträge (Postings) + Reactions | Auto Doczekal - 11 of 17</vt:lpstr>
      <vt:lpstr>Eigene Beiträge (Postings) + Reactions | Auto Doczekal - 12 of 17</vt:lpstr>
      <vt:lpstr>Eigene Beiträge (Postings) + Reactions | Auto Doczekal - 13 of 17</vt:lpstr>
      <vt:lpstr>Eigene Beiträge (Postings) + Reactions | Auto Doczekal - 14 of 17</vt:lpstr>
      <vt:lpstr>Eigene Beiträge (Postings) + Reactions | Auto Doczekal - 15 of 17</vt:lpstr>
      <vt:lpstr>Eigene Beiträge (Postings) + Reactions | Auto Doczekal - 16 of 17</vt:lpstr>
      <vt:lpstr>Eigene Beiträge (Postings) + Reactions | Auto Doczekal - 17 of 17</vt:lpstr>
      <vt:lpstr>Postings/Wochentag | Auto Doczekal</vt:lpstr>
      <vt:lpstr>Interaktionsrate | Auto Doczekal</vt:lpstr>
      <vt:lpstr>Postingtypen (Verteilung) | Auto Doczekal</vt:lpstr>
      <vt:lpstr>Interaktionsrate/Postingtyp | Auto Doczekal</vt:lpstr>
      <vt:lpstr>Antwortzeit | Auto Doczekal</vt:lpstr>
      <vt:lpstr>Facebook Check Ins | Auto Doczekal</vt:lpstr>
      <vt:lpstr>Fan Demographie | Auto Doczekal</vt:lpstr>
      <vt:lpstr>Impressionen | Auto Doczekal</vt:lpstr>
      <vt:lpstr>Reichweite | Auto Doczekal</vt:lpstr>
      <vt:lpstr>Engagierte User | Auto Doczekal</vt:lpstr>
      <vt:lpstr>Page Views | Auto Doczekal</vt:lpstr>
      <vt:lpstr>Direktnachrichten von Usern | Auto Doczekal</vt:lpstr>
      <vt:lpstr>Page Fans Online | Auto Doczekal</vt:lpstr>
      <vt:lpstr>FB Insights - Daily Impressions | Auto Doczekal - 1 of 3</vt:lpstr>
      <vt:lpstr>FB Insights - Daily Impressions | Auto Doczekal - 2 of 3</vt:lpstr>
      <vt:lpstr>FB Insights - Daily Impressions | Auto Doczekal - 3 of 3</vt:lpstr>
      <vt:lpstr>FB Insights - Daily Reach | Auto Doczekal - 1 of 3</vt:lpstr>
      <vt:lpstr>FB Insights - Daily Reach | Auto Doczekal - 2 of 3</vt:lpstr>
      <vt:lpstr>FB Insights - Daily Reach | Auto Doczekal - 3 of 3</vt:lpstr>
      <vt:lpstr>Facebook Reach | Auto Doczekal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2018-07-04T15:29:26Z</dcterms:created>
  <dcterms:modified xsi:type="dcterms:W3CDTF">2018-07-04T15:31:06Z</dcterms:modified>
</cp:coreProperties>
</file>