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1254</c:v>
                </c:pt>
                <c:pt idx="1">
                  <c:v>1255</c:v>
                </c:pt>
                <c:pt idx="2">
                  <c:v>1255</c:v>
                </c:pt>
                <c:pt idx="3">
                  <c:v>1258</c:v>
                </c:pt>
                <c:pt idx="4">
                  <c:v>1259</c:v>
                </c:pt>
                <c:pt idx="5">
                  <c:v>1260</c:v>
                </c:pt>
                <c:pt idx="6">
                  <c:v>1263</c:v>
                </c:pt>
                <c:pt idx="7">
                  <c:v>1265</c:v>
                </c:pt>
                <c:pt idx="8">
                  <c:v>1265</c:v>
                </c:pt>
                <c:pt idx="9">
                  <c:v>1266</c:v>
                </c:pt>
                <c:pt idx="10">
                  <c:v>1266</c:v>
                </c:pt>
                <c:pt idx="11">
                  <c:v>1266</c:v>
                </c:pt>
                <c:pt idx="12">
                  <c:v>1268</c:v>
                </c:pt>
                <c:pt idx="13">
                  <c:v>1270</c:v>
                </c:pt>
                <c:pt idx="14">
                  <c:v>1275</c:v>
                </c:pt>
                <c:pt idx="15">
                  <c:v>1275</c:v>
                </c:pt>
                <c:pt idx="16">
                  <c:v>1278</c:v>
                </c:pt>
                <c:pt idx="17">
                  <c:v>1278</c:v>
                </c:pt>
                <c:pt idx="18">
                  <c:v>1278</c:v>
                </c:pt>
                <c:pt idx="19">
                  <c:v>1279</c:v>
                </c:pt>
                <c:pt idx="20">
                  <c:v>1279</c:v>
                </c:pt>
                <c:pt idx="21">
                  <c:v>1285</c:v>
                </c:pt>
                <c:pt idx="22">
                  <c:v>1292</c:v>
                </c:pt>
                <c:pt idx="23">
                  <c:v>1294</c:v>
                </c:pt>
                <c:pt idx="24">
                  <c:v>1298</c:v>
                </c:pt>
                <c:pt idx="25">
                  <c:v>1297</c:v>
                </c:pt>
                <c:pt idx="26">
                  <c:v>1298</c:v>
                </c:pt>
                <c:pt idx="27">
                  <c:v>1301</c:v>
                </c:pt>
                <c:pt idx="28">
                  <c:v>1300</c:v>
                </c:pt>
                <c:pt idx="29">
                  <c:v>1300</c:v>
                </c:pt>
                <c:pt idx="30">
                  <c:v>1301</c:v>
                </c:pt>
              </c:numCache>
            </c:numRef>
          </c:val>
          <c:smooth val="0"/>
          <c:extLst>
            <c:ext xmlns:c16="http://schemas.microsoft.com/office/drawing/2014/chart" uri="{C3380CC4-5D6E-409C-BE32-E72D297353CC}">
              <c16:uniqueId val="{00000000-A634-4BE4-B3FB-48D71995C6C5}"/>
            </c:ext>
          </c:extLst>
        </c:ser>
        <c:dLbls>
          <c:showLegendKey val="0"/>
          <c:showVal val="0"/>
          <c:showCatName val="0"/>
          <c:showSerName val="0"/>
          <c:showPercent val="0"/>
          <c:showBubbleSize val="0"/>
        </c:dLbls>
        <c:smooth val="0"/>
        <c:axId val="346984472"/>
        <c:axId val="346987096"/>
      </c:lineChart>
      <c:dateAx>
        <c:axId val="34698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87096"/>
        <c:crosses val="autoZero"/>
        <c:auto val="1"/>
        <c:lblOffset val="100"/>
        <c:baseTimeUnit val="days"/>
      </c:dateAx>
      <c:valAx>
        <c:axId val="34698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8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2">
                  <c:v>-1</c:v>
                </c:pt>
                <c:pt idx="3">
                  <c:v>3</c:v>
                </c:pt>
                <c:pt idx="4">
                  <c:v>2</c:v>
                </c:pt>
                <c:pt idx="5">
                  <c:v>1</c:v>
                </c:pt>
                <c:pt idx="6">
                  <c:v>2</c:v>
                </c:pt>
                <c:pt idx="7">
                  <c:v>1</c:v>
                </c:pt>
                <c:pt idx="8">
                  <c:v>3</c:v>
                </c:pt>
                <c:pt idx="9">
                  <c:v>-1</c:v>
                </c:pt>
                <c:pt idx="10">
                  <c:v>2</c:v>
                </c:pt>
                <c:pt idx="11">
                  <c:v>-1</c:v>
                </c:pt>
                <c:pt idx="12">
                  <c:v>1</c:v>
                </c:pt>
                <c:pt idx="13">
                  <c:v>1</c:v>
                </c:pt>
                <c:pt idx="14">
                  <c:v>5</c:v>
                </c:pt>
                <c:pt idx="15">
                  <c:v>2</c:v>
                </c:pt>
                <c:pt idx="16">
                  <c:v>3</c:v>
                </c:pt>
                <c:pt idx="17">
                  <c:v>0</c:v>
                </c:pt>
                <c:pt idx="18">
                  <c:v>0</c:v>
                </c:pt>
                <c:pt idx="19">
                  <c:v>1</c:v>
                </c:pt>
                <c:pt idx="20">
                  <c:v>0</c:v>
                </c:pt>
                <c:pt idx="21">
                  <c:v>0</c:v>
                </c:pt>
                <c:pt idx="22">
                  <c:v>12</c:v>
                </c:pt>
                <c:pt idx="23">
                  <c:v>3</c:v>
                </c:pt>
                <c:pt idx="24">
                  <c:v>2</c:v>
                </c:pt>
                <c:pt idx="25">
                  <c:v>1</c:v>
                </c:pt>
                <c:pt idx="26">
                  <c:v>1</c:v>
                </c:pt>
                <c:pt idx="27">
                  <c:v>1</c:v>
                </c:pt>
                <c:pt idx="28">
                  <c:v>2</c:v>
                </c:pt>
                <c:pt idx="29">
                  <c:v>-1</c:v>
                </c:pt>
                <c:pt idx="30">
                  <c:v>1</c:v>
                </c:pt>
              </c:numCache>
            </c:numRef>
          </c:val>
          <c:smooth val="0"/>
          <c:extLst>
            <c:ext xmlns:c16="http://schemas.microsoft.com/office/drawing/2014/chart" uri="{C3380CC4-5D6E-409C-BE32-E72D297353CC}">
              <c16:uniqueId val="{00000000-5865-4E53-A2A6-7B241989C440}"/>
            </c:ext>
          </c:extLst>
        </c:ser>
        <c:dLbls>
          <c:showLegendKey val="0"/>
          <c:showVal val="0"/>
          <c:showCatName val="0"/>
          <c:showSerName val="0"/>
          <c:showPercent val="0"/>
          <c:showBubbleSize val="0"/>
        </c:dLbls>
        <c:smooth val="0"/>
        <c:axId val="348932256"/>
        <c:axId val="348933568"/>
      </c:lineChart>
      <c:dateAx>
        <c:axId val="34893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3568"/>
        <c:crosses val="autoZero"/>
        <c:auto val="1"/>
        <c:lblOffset val="100"/>
        <c:baseTimeUnit val="days"/>
      </c:dateAx>
      <c:valAx>
        <c:axId val="34893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3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1</c:v>
                </c:pt>
                <c:pt idx="3">
                  <c:v>0</c:v>
                </c:pt>
                <c:pt idx="4">
                  <c:v>1</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1</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0-9D8C-4C7C-822B-CA4E007C6625}"/>
            </c:ext>
          </c:extLst>
        </c:ser>
        <c:dLbls>
          <c:showLegendKey val="0"/>
          <c:showVal val="0"/>
          <c:showCatName val="0"/>
          <c:showSerName val="0"/>
          <c:showPercent val="0"/>
          <c:showBubbleSize val="0"/>
        </c:dLbls>
        <c:smooth val="0"/>
        <c:axId val="348929632"/>
        <c:axId val="348929960"/>
      </c:lineChart>
      <c:dateAx>
        <c:axId val="34892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29960"/>
        <c:crosses val="autoZero"/>
        <c:auto val="1"/>
        <c:lblOffset val="100"/>
        <c:baseTimeUnit val="days"/>
      </c:dateAx>
      <c:valAx>
        <c:axId val="34892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2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1</c:v>
                </c:pt>
                <c:pt idx="3">
                  <c:v>4</c:v>
                </c:pt>
                <c:pt idx="4">
                  <c:v>0</c:v>
                </c:pt>
                <c:pt idx="5">
                  <c:v>1</c:v>
                </c:pt>
                <c:pt idx="6">
                  <c:v>1</c:v>
                </c:pt>
              </c:numCache>
            </c:numRef>
          </c:val>
          <c:extLst>
            <c:ext xmlns:c16="http://schemas.microsoft.com/office/drawing/2014/chart" uri="{C3380CC4-5D6E-409C-BE32-E72D297353CC}">
              <c16:uniqueId val="{00000000-0221-41FD-A34A-BA083A71D31C}"/>
            </c:ext>
          </c:extLst>
        </c:ser>
        <c:dLbls>
          <c:showLegendKey val="0"/>
          <c:showVal val="0"/>
          <c:showCatName val="0"/>
          <c:showSerName val="0"/>
          <c:showPercent val="0"/>
          <c:showBubbleSize val="0"/>
        </c:dLbls>
        <c:gapWidth val="219"/>
        <c:overlap val="-27"/>
        <c:axId val="442807992"/>
        <c:axId val="442805368"/>
      </c:barChart>
      <c:catAx>
        <c:axId val="44280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5368"/>
        <c:crosses val="autoZero"/>
        <c:auto val="1"/>
        <c:lblAlgn val="ctr"/>
        <c:lblOffset val="100"/>
        <c:noMultiLvlLbl val="0"/>
      </c:catAx>
      <c:valAx>
        <c:axId val="44280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6.0606060606060996</c:v>
                </c:pt>
                <c:pt idx="3">
                  <c:v>0</c:v>
                </c:pt>
                <c:pt idx="4">
                  <c:v>0</c:v>
                </c:pt>
                <c:pt idx="5">
                  <c:v>4.6068308181096</c:v>
                </c:pt>
                <c:pt idx="6">
                  <c:v>4.5202220459952001</c:v>
                </c:pt>
                <c:pt idx="7">
                  <c:v>0</c:v>
                </c:pt>
                <c:pt idx="8">
                  <c:v>0</c:v>
                </c:pt>
                <c:pt idx="9">
                  <c:v>4.7430830039526004</c:v>
                </c:pt>
                <c:pt idx="10">
                  <c:v>0</c:v>
                </c:pt>
                <c:pt idx="11">
                  <c:v>0</c:v>
                </c:pt>
                <c:pt idx="12">
                  <c:v>0</c:v>
                </c:pt>
                <c:pt idx="13">
                  <c:v>0</c:v>
                </c:pt>
                <c:pt idx="14">
                  <c:v>3.3070866141731998</c:v>
                </c:pt>
                <c:pt idx="15">
                  <c:v>3.3751962323390998</c:v>
                </c:pt>
                <c:pt idx="16">
                  <c:v>0.54858934169278994</c:v>
                </c:pt>
                <c:pt idx="17">
                  <c:v>0</c:v>
                </c:pt>
                <c:pt idx="18">
                  <c:v>0</c:v>
                </c:pt>
                <c:pt idx="19">
                  <c:v>0</c:v>
                </c:pt>
                <c:pt idx="20">
                  <c:v>2.8928850664582</c:v>
                </c:pt>
                <c:pt idx="21">
                  <c:v>7.5058639562157996</c:v>
                </c:pt>
                <c:pt idx="22">
                  <c:v>0</c:v>
                </c:pt>
                <c:pt idx="23">
                  <c:v>9.2105263157894992</c:v>
                </c:pt>
                <c:pt idx="24">
                  <c:v>0</c:v>
                </c:pt>
                <c:pt idx="25">
                  <c:v>4.0123456790123004</c:v>
                </c:pt>
                <c:pt idx="26">
                  <c:v>0</c:v>
                </c:pt>
                <c:pt idx="27">
                  <c:v>0</c:v>
                </c:pt>
                <c:pt idx="28">
                  <c:v>0</c:v>
                </c:pt>
                <c:pt idx="29">
                  <c:v>0</c:v>
                </c:pt>
                <c:pt idx="30">
                  <c:v>0</c:v>
                </c:pt>
              </c:numCache>
            </c:numRef>
          </c:val>
          <c:smooth val="0"/>
          <c:extLst>
            <c:ext xmlns:c16="http://schemas.microsoft.com/office/drawing/2014/chart" uri="{C3380CC4-5D6E-409C-BE32-E72D297353CC}">
              <c16:uniqueId val="{00000000-E276-4912-965B-6B339A60AE49}"/>
            </c:ext>
          </c:extLst>
        </c:ser>
        <c:dLbls>
          <c:showLegendKey val="0"/>
          <c:showVal val="0"/>
          <c:showCatName val="0"/>
          <c:showSerName val="0"/>
          <c:showPercent val="0"/>
          <c:showBubbleSize val="0"/>
        </c:dLbls>
        <c:smooth val="0"/>
        <c:axId val="442801432"/>
        <c:axId val="442808320"/>
      </c:lineChart>
      <c:dateAx>
        <c:axId val="44280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8320"/>
        <c:crosses val="autoZero"/>
        <c:auto val="1"/>
        <c:lblOffset val="100"/>
        <c:baseTimeUnit val="days"/>
      </c:dateAx>
      <c:valAx>
        <c:axId val="44280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DAFD-4289-B8FA-B2E2C834EA6F}"/>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1</c:v>
                </c:pt>
              </c:numCache>
            </c:numRef>
          </c:val>
          <c:extLst>
            <c:ext xmlns:c16="http://schemas.microsoft.com/office/drawing/2014/chart" uri="{C3380CC4-5D6E-409C-BE32-E72D297353CC}">
              <c16:uniqueId val="{00000001-DAFD-4289-B8FA-B2E2C834EA6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6</c:v>
                </c:pt>
              </c:numCache>
            </c:numRef>
          </c:val>
          <c:extLst>
            <c:ext xmlns:c16="http://schemas.microsoft.com/office/drawing/2014/chart" uri="{C3380CC4-5D6E-409C-BE32-E72D297353CC}">
              <c16:uniqueId val="{00000002-DAFD-4289-B8FA-B2E2C834EA6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Familienhotel Gasthof Hinteregger</c:v>
                </c:pt>
              </c:strCache>
            </c:strRef>
          </c:cat>
          <c:val>
            <c:numRef>
              <c:f>Sheet1!$E$2</c:f>
              <c:numCache>
                <c:formatCode>General</c:formatCode>
                <c:ptCount val="1"/>
                <c:pt idx="0">
                  <c:v>4</c:v>
                </c:pt>
              </c:numCache>
            </c:numRef>
          </c:val>
          <c:extLst>
            <c:ext xmlns:c16="http://schemas.microsoft.com/office/drawing/2014/chart" uri="{C3380CC4-5D6E-409C-BE32-E72D297353CC}">
              <c16:uniqueId val="{00000003-DAFD-4289-B8FA-B2E2C834EA6F}"/>
            </c:ext>
          </c:extLst>
        </c:ser>
        <c:dLbls>
          <c:showLegendKey val="0"/>
          <c:showVal val="0"/>
          <c:showCatName val="0"/>
          <c:showSerName val="0"/>
          <c:showPercent val="0"/>
          <c:showBubbleSize val="0"/>
        </c:dLbls>
        <c:gapWidth val="150"/>
        <c:overlap val="100"/>
        <c:axId val="442809304"/>
        <c:axId val="442805040"/>
      </c:barChart>
      <c:catAx>
        <c:axId val="44280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5040"/>
        <c:crosses val="autoZero"/>
        <c:auto val="1"/>
        <c:lblAlgn val="ctr"/>
        <c:lblOffset val="100"/>
        <c:noMultiLvlLbl val="0"/>
      </c:catAx>
      <c:valAx>
        <c:axId val="442805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0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Sheet1!$A$2:$A$5</c:f>
              <c:strCache>
                <c:ptCount val="4"/>
                <c:pt idx="0">
                  <c:v>Link</c:v>
                </c:pt>
                <c:pt idx="1">
                  <c:v>Live Video</c:v>
                </c:pt>
                <c:pt idx="2">
                  <c:v>Photo</c:v>
                </c:pt>
                <c:pt idx="3">
                  <c:v>Video</c:v>
                </c:pt>
              </c:strCache>
            </c:strRef>
          </c:cat>
          <c:val>
            <c:numRef>
              <c:f>Sheet1!$B$2:$B$5</c:f>
              <c:numCache>
                <c:formatCode>General</c:formatCode>
                <c:ptCount val="4"/>
                <c:pt idx="1">
                  <c:v>2.8928850664582</c:v>
                </c:pt>
                <c:pt idx="2">
                  <c:v>3.6487676069547001</c:v>
                </c:pt>
                <c:pt idx="3">
                  <c:v>6.4904694464011001</c:v>
                </c:pt>
              </c:numCache>
            </c:numRef>
          </c:val>
          <c:extLst>
            <c:ext xmlns:c16="http://schemas.microsoft.com/office/drawing/2014/chart" uri="{C3380CC4-5D6E-409C-BE32-E72D297353CC}">
              <c16:uniqueId val="{00000000-20DD-4B35-8BBC-A43ABA801208}"/>
            </c:ext>
          </c:extLst>
        </c:ser>
        <c:dLbls>
          <c:showLegendKey val="0"/>
          <c:showVal val="0"/>
          <c:showCatName val="0"/>
          <c:showSerName val="0"/>
          <c:showPercent val="0"/>
          <c:showBubbleSize val="0"/>
        </c:dLbls>
        <c:gapWidth val="219"/>
        <c:overlap val="-27"/>
        <c:axId val="442820456"/>
        <c:axId val="442820128"/>
      </c:barChart>
      <c:catAx>
        <c:axId val="44282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0128"/>
        <c:crosses val="autoZero"/>
        <c:auto val="1"/>
        <c:lblAlgn val="ctr"/>
        <c:lblOffset val="100"/>
        <c:noMultiLvlLbl val="0"/>
      </c:catAx>
      <c:valAx>
        <c:axId val="44282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2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96A-48DD-A197-CABCB1ECA713}"/>
            </c:ext>
          </c:extLst>
        </c:ser>
        <c:dLbls>
          <c:showLegendKey val="0"/>
          <c:showVal val="0"/>
          <c:showCatName val="0"/>
          <c:showSerName val="0"/>
          <c:showPercent val="0"/>
          <c:showBubbleSize val="0"/>
        </c:dLbls>
        <c:gapWidth val="219"/>
        <c:overlap val="-27"/>
        <c:axId val="442819472"/>
        <c:axId val="442817504"/>
      </c:barChart>
      <c:catAx>
        <c:axId val="44281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7504"/>
        <c:crosses val="autoZero"/>
        <c:auto val="1"/>
        <c:lblAlgn val="ctr"/>
        <c:lblOffset val="100"/>
        <c:noMultiLvlLbl val="0"/>
      </c:catAx>
      <c:valAx>
        <c:axId val="44281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1">
                  <c:v>308</c:v>
                </c:pt>
                <c:pt idx="2">
                  <c:v>308</c:v>
                </c:pt>
                <c:pt idx="3">
                  <c:v>309</c:v>
                </c:pt>
                <c:pt idx="4">
                  <c:v>309</c:v>
                </c:pt>
                <c:pt idx="5">
                  <c:v>309</c:v>
                </c:pt>
                <c:pt idx="6">
                  <c:v>310</c:v>
                </c:pt>
                <c:pt idx="7">
                  <c:v>310</c:v>
                </c:pt>
                <c:pt idx="8">
                  <c:v>310</c:v>
                </c:pt>
                <c:pt idx="9">
                  <c:v>311</c:v>
                </c:pt>
                <c:pt idx="10">
                  <c:v>310</c:v>
                </c:pt>
                <c:pt idx="11">
                  <c:v>310</c:v>
                </c:pt>
                <c:pt idx="12">
                  <c:v>310</c:v>
                </c:pt>
                <c:pt idx="13">
                  <c:v>310</c:v>
                </c:pt>
                <c:pt idx="14">
                  <c:v>312</c:v>
                </c:pt>
                <c:pt idx="15">
                  <c:v>312</c:v>
                </c:pt>
                <c:pt idx="16">
                  <c:v>312</c:v>
                </c:pt>
                <c:pt idx="17">
                  <c:v>312</c:v>
                </c:pt>
                <c:pt idx="18">
                  <c:v>312</c:v>
                </c:pt>
                <c:pt idx="19">
                  <c:v>313</c:v>
                </c:pt>
                <c:pt idx="20">
                  <c:v>313</c:v>
                </c:pt>
                <c:pt idx="21">
                  <c:v>313</c:v>
                </c:pt>
                <c:pt idx="22">
                  <c:v>319</c:v>
                </c:pt>
                <c:pt idx="23">
                  <c:v>320</c:v>
                </c:pt>
                <c:pt idx="24">
                  <c:v>322</c:v>
                </c:pt>
                <c:pt idx="25">
                  <c:v>322</c:v>
                </c:pt>
                <c:pt idx="26">
                  <c:v>323</c:v>
                </c:pt>
                <c:pt idx="27">
                  <c:v>323</c:v>
                </c:pt>
                <c:pt idx="28">
                  <c:v>323</c:v>
                </c:pt>
                <c:pt idx="29">
                  <c:v>324</c:v>
                </c:pt>
                <c:pt idx="30">
                  <c:v>325</c:v>
                </c:pt>
              </c:numCache>
            </c:numRef>
          </c:val>
          <c:smooth val="0"/>
          <c:extLst>
            <c:ext xmlns:c16="http://schemas.microsoft.com/office/drawing/2014/chart" uri="{C3380CC4-5D6E-409C-BE32-E72D297353CC}">
              <c16:uniqueId val="{00000000-877A-4C6E-846A-EA4B8E090AE9}"/>
            </c:ext>
          </c:extLst>
        </c:ser>
        <c:dLbls>
          <c:showLegendKey val="0"/>
          <c:showVal val="0"/>
          <c:showCatName val="0"/>
          <c:showSerName val="0"/>
          <c:showPercent val="0"/>
          <c:showBubbleSize val="0"/>
        </c:dLbls>
        <c:smooth val="0"/>
        <c:axId val="442817176"/>
        <c:axId val="442810944"/>
      </c:lineChart>
      <c:dateAx>
        <c:axId val="44281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0944"/>
        <c:crosses val="autoZero"/>
        <c:auto val="1"/>
        <c:lblOffset val="100"/>
        <c:baseTimeUnit val="days"/>
      </c:dateAx>
      <c:valAx>
        <c:axId val="44281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c:v>
                </c:pt>
                <c:pt idx="1">
                  <c:v>61</c:v>
                </c:pt>
                <c:pt idx="2">
                  <c:v>184</c:v>
                </c:pt>
                <c:pt idx="3">
                  <c:v>180</c:v>
                </c:pt>
                <c:pt idx="4">
                  <c:v>137</c:v>
                </c:pt>
                <c:pt idx="5">
                  <c:v>114</c:v>
                </c:pt>
                <c:pt idx="6">
                  <c:v>38</c:v>
                </c:pt>
              </c:numCache>
            </c:numRef>
          </c:val>
          <c:extLst>
            <c:ext xmlns:c16="http://schemas.microsoft.com/office/drawing/2014/chart" uri="{C3380CC4-5D6E-409C-BE32-E72D297353CC}">
              <c16:uniqueId val="{00000000-5AB8-4919-BA75-7AA3127D300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94</c:v>
                </c:pt>
                <c:pt idx="2">
                  <c:v>135</c:v>
                </c:pt>
                <c:pt idx="3">
                  <c:v>115</c:v>
                </c:pt>
                <c:pt idx="4">
                  <c:v>99</c:v>
                </c:pt>
                <c:pt idx="5">
                  <c:v>72</c:v>
                </c:pt>
                <c:pt idx="6">
                  <c:v>44</c:v>
                </c:pt>
              </c:numCache>
            </c:numRef>
          </c:val>
          <c:extLst>
            <c:ext xmlns:c16="http://schemas.microsoft.com/office/drawing/2014/chart" uri="{C3380CC4-5D6E-409C-BE32-E72D297353CC}">
              <c16:uniqueId val="{00000001-5AB8-4919-BA75-7AA3127D300F}"/>
            </c:ext>
          </c:extLst>
        </c:ser>
        <c:dLbls>
          <c:showLegendKey val="0"/>
          <c:showVal val="0"/>
          <c:showCatName val="0"/>
          <c:showSerName val="0"/>
          <c:showPercent val="0"/>
          <c:showBubbleSize val="0"/>
        </c:dLbls>
        <c:gapWidth val="219"/>
        <c:overlap val="-27"/>
        <c:axId val="442812584"/>
        <c:axId val="442815208"/>
      </c:barChart>
      <c:catAx>
        <c:axId val="44281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5208"/>
        <c:crosses val="autoZero"/>
        <c:auto val="1"/>
        <c:lblAlgn val="ctr"/>
        <c:lblOffset val="100"/>
        <c:noMultiLvlLbl val="0"/>
      </c:catAx>
      <c:valAx>
        <c:axId val="44281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81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3430</c:v>
                </c:pt>
                <c:pt idx="1">
                  <c:v>1958</c:v>
                </c:pt>
                <c:pt idx="2">
                  <c:v>3249</c:v>
                </c:pt>
                <c:pt idx="3">
                  <c:v>3781</c:v>
                </c:pt>
                <c:pt idx="4">
                  <c:v>3531</c:v>
                </c:pt>
                <c:pt idx="5">
                  <c:v>4157</c:v>
                </c:pt>
                <c:pt idx="6">
                  <c:v>3742</c:v>
                </c:pt>
                <c:pt idx="7">
                  <c:v>2870</c:v>
                </c:pt>
                <c:pt idx="8">
                  <c:v>3857</c:v>
                </c:pt>
                <c:pt idx="9">
                  <c:v>4524</c:v>
                </c:pt>
                <c:pt idx="10">
                  <c:v>2638</c:v>
                </c:pt>
                <c:pt idx="11">
                  <c:v>2552</c:v>
                </c:pt>
                <c:pt idx="12">
                  <c:v>3264</c:v>
                </c:pt>
                <c:pt idx="13">
                  <c:v>3671</c:v>
                </c:pt>
                <c:pt idx="14">
                  <c:v>13236</c:v>
                </c:pt>
                <c:pt idx="15">
                  <c:v>2784</c:v>
                </c:pt>
                <c:pt idx="16">
                  <c:v>1370</c:v>
                </c:pt>
                <c:pt idx="17">
                  <c:v>658</c:v>
                </c:pt>
                <c:pt idx="18">
                  <c:v>540</c:v>
                </c:pt>
                <c:pt idx="19">
                  <c:v>797</c:v>
                </c:pt>
                <c:pt idx="20">
                  <c:v>5083</c:v>
                </c:pt>
                <c:pt idx="21">
                  <c:v>25580</c:v>
                </c:pt>
                <c:pt idx="22">
                  <c:v>22049</c:v>
                </c:pt>
                <c:pt idx="23">
                  <c:v>14545</c:v>
                </c:pt>
                <c:pt idx="24">
                  <c:v>16816</c:v>
                </c:pt>
                <c:pt idx="25">
                  <c:v>16406</c:v>
                </c:pt>
                <c:pt idx="26">
                  <c:v>13933</c:v>
                </c:pt>
                <c:pt idx="27">
                  <c:v>9491</c:v>
                </c:pt>
                <c:pt idx="28">
                  <c:v>7326</c:v>
                </c:pt>
                <c:pt idx="29">
                  <c:v>8274</c:v>
                </c:pt>
                <c:pt idx="30">
                  <c:v>7331</c:v>
                </c:pt>
              </c:numCache>
            </c:numRef>
          </c:val>
          <c:smooth val="0"/>
          <c:extLst>
            <c:ext xmlns:c16="http://schemas.microsoft.com/office/drawing/2014/chart" uri="{C3380CC4-5D6E-409C-BE32-E72D297353CC}">
              <c16:uniqueId val="{00000000-096B-4B32-A893-C5CE5AE8F47F}"/>
            </c:ext>
          </c:extLst>
        </c:ser>
        <c:dLbls>
          <c:showLegendKey val="0"/>
          <c:showVal val="0"/>
          <c:showCatName val="0"/>
          <c:showSerName val="0"/>
          <c:showPercent val="0"/>
          <c:showBubbleSize val="0"/>
        </c:dLbls>
        <c:smooth val="0"/>
        <c:axId val="420311776"/>
        <c:axId val="420309480"/>
      </c:lineChart>
      <c:dateAx>
        <c:axId val="42031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09480"/>
        <c:crosses val="autoZero"/>
        <c:auto val="1"/>
        <c:lblOffset val="100"/>
        <c:baseTimeUnit val="days"/>
      </c:dateAx>
      <c:valAx>
        <c:axId val="42030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1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7B5F-41AC-8F72-8D0D7998671C}"/>
            </c:ext>
          </c:extLst>
        </c:ser>
        <c:dLbls>
          <c:showLegendKey val="0"/>
          <c:showVal val="0"/>
          <c:showCatName val="0"/>
          <c:showSerName val="0"/>
          <c:showPercent val="0"/>
          <c:showBubbleSize val="0"/>
        </c:dLbls>
        <c:smooth val="0"/>
        <c:axId val="420305216"/>
        <c:axId val="420306200"/>
      </c:lineChart>
      <c:dateAx>
        <c:axId val="42030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06200"/>
        <c:crosses val="autoZero"/>
        <c:auto val="1"/>
        <c:lblOffset val="100"/>
        <c:baseTimeUnit val="days"/>
      </c:dateAx>
      <c:valAx>
        <c:axId val="42030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0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c:v>
                </c:pt>
                <c:pt idx="1">
                  <c:v>40</c:v>
                </c:pt>
                <c:pt idx="2">
                  <c:v>172</c:v>
                </c:pt>
                <c:pt idx="3">
                  <c:v>195</c:v>
                </c:pt>
                <c:pt idx="4">
                  <c:v>78</c:v>
                </c:pt>
                <c:pt idx="5">
                  <c:v>177</c:v>
                </c:pt>
                <c:pt idx="6">
                  <c:v>128</c:v>
                </c:pt>
                <c:pt idx="7">
                  <c:v>69</c:v>
                </c:pt>
                <c:pt idx="8">
                  <c:v>46</c:v>
                </c:pt>
                <c:pt idx="9">
                  <c:v>110</c:v>
                </c:pt>
                <c:pt idx="10">
                  <c:v>50</c:v>
                </c:pt>
                <c:pt idx="11">
                  <c:v>53</c:v>
                </c:pt>
                <c:pt idx="12">
                  <c:v>41</c:v>
                </c:pt>
                <c:pt idx="13">
                  <c:v>69</c:v>
                </c:pt>
                <c:pt idx="14">
                  <c:v>312</c:v>
                </c:pt>
                <c:pt idx="15">
                  <c:v>143</c:v>
                </c:pt>
                <c:pt idx="16">
                  <c:v>80</c:v>
                </c:pt>
                <c:pt idx="17">
                  <c:v>18</c:v>
                </c:pt>
                <c:pt idx="18">
                  <c:v>9</c:v>
                </c:pt>
                <c:pt idx="19">
                  <c:v>9</c:v>
                </c:pt>
                <c:pt idx="20">
                  <c:v>135</c:v>
                </c:pt>
                <c:pt idx="21">
                  <c:v>675</c:v>
                </c:pt>
                <c:pt idx="22">
                  <c:v>551</c:v>
                </c:pt>
                <c:pt idx="23">
                  <c:v>307</c:v>
                </c:pt>
                <c:pt idx="24">
                  <c:v>321</c:v>
                </c:pt>
                <c:pt idx="25">
                  <c:v>335</c:v>
                </c:pt>
                <c:pt idx="26">
                  <c:v>181</c:v>
                </c:pt>
                <c:pt idx="27">
                  <c:v>135</c:v>
                </c:pt>
                <c:pt idx="28">
                  <c:v>98</c:v>
                </c:pt>
                <c:pt idx="29">
                  <c:v>145</c:v>
                </c:pt>
                <c:pt idx="30">
                  <c:v>127</c:v>
                </c:pt>
              </c:numCache>
            </c:numRef>
          </c:val>
          <c:smooth val="0"/>
          <c:extLst>
            <c:ext xmlns:c16="http://schemas.microsoft.com/office/drawing/2014/chart" uri="{C3380CC4-5D6E-409C-BE32-E72D297353CC}">
              <c16:uniqueId val="{00000000-56D4-4F68-AB42-DF133254C10B}"/>
            </c:ext>
          </c:extLst>
        </c:ser>
        <c:dLbls>
          <c:showLegendKey val="0"/>
          <c:showVal val="0"/>
          <c:showCatName val="0"/>
          <c:showSerName val="0"/>
          <c:showPercent val="0"/>
          <c:showBubbleSize val="0"/>
        </c:dLbls>
        <c:smooth val="0"/>
        <c:axId val="420315384"/>
        <c:axId val="420311120"/>
      </c:lineChart>
      <c:dateAx>
        <c:axId val="42031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11120"/>
        <c:crosses val="autoZero"/>
        <c:auto val="1"/>
        <c:lblOffset val="100"/>
        <c:baseTimeUnit val="days"/>
      </c:dateAx>
      <c:valAx>
        <c:axId val="42031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1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c:v>
                </c:pt>
                <c:pt idx="1">
                  <c:v>9</c:v>
                </c:pt>
                <c:pt idx="2">
                  <c:v>11</c:v>
                </c:pt>
                <c:pt idx="3">
                  <c:v>14</c:v>
                </c:pt>
                <c:pt idx="4">
                  <c:v>6</c:v>
                </c:pt>
                <c:pt idx="5">
                  <c:v>10</c:v>
                </c:pt>
                <c:pt idx="6">
                  <c:v>11</c:v>
                </c:pt>
                <c:pt idx="7">
                  <c:v>7</c:v>
                </c:pt>
                <c:pt idx="8">
                  <c:v>9</c:v>
                </c:pt>
                <c:pt idx="9">
                  <c:v>3</c:v>
                </c:pt>
                <c:pt idx="10">
                  <c:v>7</c:v>
                </c:pt>
                <c:pt idx="11">
                  <c:v>7</c:v>
                </c:pt>
                <c:pt idx="12">
                  <c:v>10</c:v>
                </c:pt>
                <c:pt idx="13">
                  <c:v>9</c:v>
                </c:pt>
                <c:pt idx="14">
                  <c:v>46</c:v>
                </c:pt>
                <c:pt idx="15">
                  <c:v>4</c:v>
                </c:pt>
                <c:pt idx="16">
                  <c:v>14</c:v>
                </c:pt>
                <c:pt idx="17">
                  <c:v>7</c:v>
                </c:pt>
                <c:pt idx="18">
                  <c:v>2</c:v>
                </c:pt>
                <c:pt idx="19">
                  <c:v>15</c:v>
                </c:pt>
                <c:pt idx="20">
                  <c:v>19</c:v>
                </c:pt>
                <c:pt idx="21">
                  <c:v>38</c:v>
                </c:pt>
                <c:pt idx="22">
                  <c:v>61</c:v>
                </c:pt>
                <c:pt idx="23">
                  <c:v>24</c:v>
                </c:pt>
                <c:pt idx="24">
                  <c:v>16</c:v>
                </c:pt>
                <c:pt idx="25">
                  <c:v>19</c:v>
                </c:pt>
                <c:pt idx="26">
                  <c:v>22</c:v>
                </c:pt>
                <c:pt idx="27">
                  <c:v>18</c:v>
                </c:pt>
                <c:pt idx="28">
                  <c:v>10</c:v>
                </c:pt>
                <c:pt idx="29">
                  <c:v>2</c:v>
                </c:pt>
                <c:pt idx="30">
                  <c:v>16</c:v>
                </c:pt>
              </c:numCache>
            </c:numRef>
          </c:val>
          <c:smooth val="0"/>
          <c:extLst>
            <c:ext xmlns:c16="http://schemas.microsoft.com/office/drawing/2014/chart" uri="{C3380CC4-5D6E-409C-BE32-E72D297353CC}">
              <c16:uniqueId val="{00000000-0E2A-4B06-BF43-DAD8246196D9}"/>
            </c:ext>
          </c:extLst>
        </c:ser>
        <c:dLbls>
          <c:showLegendKey val="0"/>
          <c:showVal val="0"/>
          <c:showCatName val="0"/>
          <c:showSerName val="0"/>
          <c:showPercent val="0"/>
          <c:showBubbleSize val="0"/>
        </c:dLbls>
        <c:smooth val="0"/>
        <c:axId val="420307184"/>
        <c:axId val="420313744"/>
      </c:lineChart>
      <c:dateAx>
        <c:axId val="42030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13744"/>
        <c:crosses val="autoZero"/>
        <c:auto val="1"/>
        <c:lblOffset val="100"/>
        <c:baseTimeUnit val="days"/>
      </c:dateAx>
      <c:valAx>
        <c:axId val="42031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58.666666666666998</c:v>
                </c:pt>
                <c:pt idx="1">
                  <c:v>49.2</c:v>
                </c:pt>
                <c:pt idx="2">
                  <c:v>62.566666666666997</c:v>
                </c:pt>
                <c:pt idx="3">
                  <c:v>146.4</c:v>
                </c:pt>
                <c:pt idx="4">
                  <c:v>315.39999999999998</c:v>
                </c:pt>
                <c:pt idx="5">
                  <c:v>443.6</c:v>
                </c:pt>
                <c:pt idx="6">
                  <c:v>519.03333333333001</c:v>
                </c:pt>
                <c:pt idx="7">
                  <c:v>469.67741935484003</c:v>
                </c:pt>
                <c:pt idx="8">
                  <c:v>453.90322580645</c:v>
                </c:pt>
                <c:pt idx="9">
                  <c:v>453.41935483870998</c:v>
                </c:pt>
                <c:pt idx="10">
                  <c:v>489.41935483870998</c:v>
                </c:pt>
                <c:pt idx="11">
                  <c:v>498</c:v>
                </c:pt>
                <c:pt idx="12">
                  <c:v>483.25806451612999</c:v>
                </c:pt>
                <c:pt idx="13">
                  <c:v>486.54838709677</c:v>
                </c:pt>
                <c:pt idx="14">
                  <c:v>498.45161290323</c:v>
                </c:pt>
                <c:pt idx="15">
                  <c:v>508.51612903225998</c:v>
                </c:pt>
                <c:pt idx="16">
                  <c:v>530.25806451613005</c:v>
                </c:pt>
                <c:pt idx="17">
                  <c:v>551.83870967741996</c:v>
                </c:pt>
                <c:pt idx="18">
                  <c:v>589.03225806451997</c:v>
                </c:pt>
                <c:pt idx="19">
                  <c:v>596.93548387096996</c:v>
                </c:pt>
                <c:pt idx="20">
                  <c:v>506.06451612902998</c:v>
                </c:pt>
                <c:pt idx="21">
                  <c:v>322.64516129032</c:v>
                </c:pt>
                <c:pt idx="22">
                  <c:v>168.67741935484</c:v>
                </c:pt>
                <c:pt idx="23">
                  <c:v>90.064516129032</c:v>
                </c:pt>
              </c:numCache>
            </c:numRef>
          </c:val>
          <c:smooth val="0"/>
          <c:extLst>
            <c:ext xmlns:c16="http://schemas.microsoft.com/office/drawing/2014/chart" uri="{C3380CC4-5D6E-409C-BE32-E72D297353CC}">
              <c16:uniqueId val="{00000000-2937-4661-BEAB-8E7A3E6CC0BF}"/>
            </c:ext>
          </c:extLst>
        </c:ser>
        <c:dLbls>
          <c:showLegendKey val="0"/>
          <c:showVal val="0"/>
          <c:showCatName val="0"/>
          <c:showSerName val="0"/>
          <c:showPercent val="0"/>
          <c:showBubbleSize val="0"/>
        </c:dLbls>
        <c:smooth val="0"/>
        <c:axId val="420326208"/>
        <c:axId val="420295048"/>
      </c:lineChart>
      <c:catAx>
        <c:axId val="42032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295048"/>
        <c:crosses val="autoZero"/>
        <c:auto val="1"/>
        <c:lblAlgn val="ctr"/>
        <c:lblOffset val="100"/>
        <c:noMultiLvlLbl val="0"/>
      </c:catAx>
      <c:valAx>
        <c:axId val="42029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2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0B65-4537-ADB8-A8B6F4D7A092}"/>
            </c:ext>
          </c:extLst>
        </c:ser>
        <c:dLbls>
          <c:showLegendKey val="0"/>
          <c:showVal val="0"/>
          <c:showCatName val="0"/>
          <c:showSerName val="0"/>
          <c:showPercent val="0"/>
          <c:showBubbleSize val="0"/>
        </c:dLbls>
        <c:smooth val="0"/>
        <c:axId val="407101232"/>
        <c:axId val="407100904"/>
      </c:lineChart>
      <c:dateAx>
        <c:axId val="40710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00904"/>
        <c:crosses val="autoZero"/>
        <c:auto val="1"/>
        <c:lblOffset val="100"/>
        <c:baseTimeUnit val="days"/>
      </c:dateAx>
      <c:valAx>
        <c:axId val="40710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10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9559-44C0-4B48-8D4F-96B004BBE83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E6D2A2E-5B89-4798-9235-90100BA6EFD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037992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9489C-0BBD-4D9E-87D4-BE44735274D3}"/>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D383ABDB-8ECA-4BFA-B165-562E7AE7FDB4}"/>
              </a:ext>
            </a:extLst>
          </p:cNvPr>
          <p:cNvGraphicFramePr>
            <a:graphicFrameLocks noGrp="1"/>
          </p:cNvGraphicFramePr>
          <p:nvPr>
            <p:ph type="tbl" sz="quarter" idx="13"/>
            <p:extLst>
              <p:ext uri="{D42A27DB-BD31-4B8C-83A1-F6EECF244321}">
                <p14:modId xmlns:p14="http://schemas.microsoft.com/office/powerpoint/2010/main" val="302113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32035026"/>
                    </a:ext>
                  </a:extLst>
                </a:gridCol>
                <a:gridCol w="740664">
                  <a:extLst>
                    <a:ext uri="{9D8B030D-6E8A-4147-A177-3AD203B41FA5}">
                      <a16:colId xmlns:a16="http://schemas.microsoft.com/office/drawing/2014/main" val="3133804537"/>
                    </a:ext>
                  </a:extLst>
                </a:gridCol>
                <a:gridCol w="740664">
                  <a:extLst>
                    <a:ext uri="{9D8B030D-6E8A-4147-A177-3AD203B41FA5}">
                      <a16:colId xmlns:a16="http://schemas.microsoft.com/office/drawing/2014/main" val="1943525001"/>
                    </a:ext>
                  </a:extLst>
                </a:gridCol>
                <a:gridCol w="740664">
                  <a:extLst>
                    <a:ext uri="{9D8B030D-6E8A-4147-A177-3AD203B41FA5}">
                      <a16:colId xmlns:a16="http://schemas.microsoft.com/office/drawing/2014/main" val="3695255000"/>
                    </a:ext>
                  </a:extLst>
                </a:gridCol>
                <a:gridCol w="740664">
                  <a:extLst>
                    <a:ext uri="{9D8B030D-6E8A-4147-A177-3AD203B41FA5}">
                      <a16:colId xmlns:a16="http://schemas.microsoft.com/office/drawing/2014/main" val="1940914348"/>
                    </a:ext>
                  </a:extLst>
                </a:gridCol>
                <a:gridCol w="740664">
                  <a:extLst>
                    <a:ext uri="{9D8B030D-6E8A-4147-A177-3AD203B41FA5}">
                      <a16:colId xmlns:a16="http://schemas.microsoft.com/office/drawing/2014/main" val="3221886747"/>
                    </a:ext>
                  </a:extLst>
                </a:gridCol>
                <a:gridCol w="740664">
                  <a:extLst>
                    <a:ext uri="{9D8B030D-6E8A-4147-A177-3AD203B41FA5}">
                      <a16:colId xmlns:a16="http://schemas.microsoft.com/office/drawing/2014/main" val="1515704290"/>
                    </a:ext>
                  </a:extLst>
                </a:gridCol>
                <a:gridCol w="740664">
                  <a:extLst>
                    <a:ext uri="{9D8B030D-6E8A-4147-A177-3AD203B41FA5}">
                      <a16:colId xmlns:a16="http://schemas.microsoft.com/office/drawing/2014/main" val="2076688449"/>
                    </a:ext>
                  </a:extLst>
                </a:gridCol>
                <a:gridCol w="740664">
                  <a:extLst>
                    <a:ext uri="{9D8B030D-6E8A-4147-A177-3AD203B41FA5}">
                      <a16:colId xmlns:a16="http://schemas.microsoft.com/office/drawing/2014/main" val="2020289045"/>
                    </a:ext>
                  </a:extLst>
                </a:gridCol>
                <a:gridCol w="740664">
                  <a:extLst>
                    <a:ext uri="{9D8B030D-6E8A-4147-A177-3AD203B41FA5}">
                      <a16:colId xmlns:a16="http://schemas.microsoft.com/office/drawing/2014/main" val="22914880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34894111"/>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528</a:t>
                      </a:r>
                    </a:p>
                  </a:txBody>
                  <a:tcPr/>
                </a:tc>
                <a:tc>
                  <a:txBody>
                    <a:bodyPr/>
                    <a:lstStyle/>
                    <a:p>
                      <a:r>
                        <a:rPr lang="en-US" sz="1000"/>
                        <a:t>39</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651379401"/>
                  </a:ext>
                </a:extLst>
              </a:tr>
            </a:tbl>
          </a:graphicData>
        </a:graphic>
      </p:graphicFrame>
      <p:sp>
        <p:nvSpPr>
          <p:cNvPr id="4" name="Text Placeholder 3">
            <a:extLst>
              <a:ext uri="{FF2B5EF4-FFF2-40B4-BE49-F238E27FC236}">
                <a16:creationId xmlns:a16="http://schemas.microsoft.com/office/drawing/2014/main" id="{8168E182-4245-4656-B155-59F40A8F360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1761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7AB5-3DEA-4AA1-9B76-8463F9DA8194}"/>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291DF0F3-7F52-4866-BE4D-FB6C4A487904}"/>
              </a:ext>
            </a:extLst>
          </p:cNvPr>
          <p:cNvGraphicFramePr>
            <a:graphicFrameLocks noGrp="1"/>
          </p:cNvGraphicFramePr>
          <p:nvPr>
            <p:ph type="tbl" sz="quarter" idx="13"/>
            <p:extLst>
              <p:ext uri="{D42A27DB-BD31-4B8C-83A1-F6EECF244321}">
                <p14:modId xmlns:p14="http://schemas.microsoft.com/office/powerpoint/2010/main" val="206195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1641892"/>
                    </a:ext>
                  </a:extLst>
                </a:gridCol>
                <a:gridCol w="1234440">
                  <a:extLst>
                    <a:ext uri="{9D8B030D-6E8A-4147-A177-3AD203B41FA5}">
                      <a16:colId xmlns:a16="http://schemas.microsoft.com/office/drawing/2014/main" val="1382066107"/>
                    </a:ext>
                  </a:extLst>
                </a:gridCol>
                <a:gridCol w="822960">
                  <a:extLst>
                    <a:ext uri="{9D8B030D-6E8A-4147-A177-3AD203B41FA5}">
                      <a16:colId xmlns:a16="http://schemas.microsoft.com/office/drawing/2014/main" val="286306517"/>
                    </a:ext>
                  </a:extLst>
                </a:gridCol>
                <a:gridCol w="822960">
                  <a:extLst>
                    <a:ext uri="{9D8B030D-6E8A-4147-A177-3AD203B41FA5}">
                      <a16:colId xmlns:a16="http://schemas.microsoft.com/office/drawing/2014/main" val="3860202080"/>
                    </a:ext>
                  </a:extLst>
                </a:gridCol>
                <a:gridCol w="822960">
                  <a:extLst>
                    <a:ext uri="{9D8B030D-6E8A-4147-A177-3AD203B41FA5}">
                      <a16:colId xmlns:a16="http://schemas.microsoft.com/office/drawing/2014/main" val="1169384694"/>
                    </a:ext>
                  </a:extLst>
                </a:gridCol>
                <a:gridCol w="822960">
                  <a:extLst>
                    <a:ext uri="{9D8B030D-6E8A-4147-A177-3AD203B41FA5}">
                      <a16:colId xmlns:a16="http://schemas.microsoft.com/office/drawing/2014/main" val="468854392"/>
                    </a:ext>
                  </a:extLst>
                </a:gridCol>
                <a:gridCol w="822960">
                  <a:extLst>
                    <a:ext uri="{9D8B030D-6E8A-4147-A177-3AD203B41FA5}">
                      <a16:colId xmlns:a16="http://schemas.microsoft.com/office/drawing/2014/main" val="2366286928"/>
                    </a:ext>
                  </a:extLst>
                </a:gridCol>
                <a:gridCol w="822960">
                  <a:extLst>
                    <a:ext uri="{9D8B030D-6E8A-4147-A177-3AD203B41FA5}">
                      <a16:colId xmlns:a16="http://schemas.microsoft.com/office/drawing/2014/main" val="20665701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50296631"/>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2</a:t>
                      </a:r>
                    </a:p>
                  </a:txBody>
                  <a:tcPr/>
                </a:tc>
                <a:tc>
                  <a:txBody>
                    <a:bodyPr/>
                    <a:lstStyle/>
                    <a:p>
                      <a:r>
                        <a:rPr lang="en-US" sz="1000"/>
                        <a:t>0.2 %</a:t>
                      </a:r>
                    </a:p>
                  </a:txBody>
                  <a:tcPr/>
                </a:tc>
                <a:tc>
                  <a:txBody>
                    <a:bodyPr/>
                    <a:lstStyle/>
                    <a:p>
                      <a:r>
                        <a:rPr lang="en-US" sz="1000"/>
                        <a:t>7</a:t>
                      </a:r>
                    </a:p>
                  </a:txBody>
                  <a:tcPr/>
                </a:tc>
                <a:tc>
                  <a:txBody>
                    <a:bodyPr/>
                    <a:lstStyle/>
                    <a:p>
                      <a:r>
                        <a:rPr lang="en-US" sz="1000"/>
                        <a:t>0.5 %</a:t>
                      </a:r>
                    </a:p>
                  </a:txBody>
                  <a:tcPr/>
                </a:tc>
                <a:tc>
                  <a:txBody>
                    <a:bodyPr/>
                    <a:lstStyle/>
                    <a:p>
                      <a:r>
                        <a:rPr lang="en-US" sz="1000"/>
                        <a:t>46</a:t>
                      </a:r>
                    </a:p>
                  </a:txBody>
                  <a:tcPr/>
                </a:tc>
                <a:tc>
                  <a:txBody>
                    <a:bodyPr/>
                    <a:lstStyle/>
                    <a:p>
                      <a:r>
                        <a:rPr lang="en-US" sz="1000"/>
                        <a:t>3.7 %</a:t>
                      </a:r>
                    </a:p>
                  </a:txBody>
                  <a:tcPr/>
                </a:tc>
                <a:extLst>
                  <a:ext uri="{0D108BD9-81ED-4DB2-BD59-A6C34878D82A}">
                    <a16:rowId xmlns:a16="http://schemas.microsoft.com/office/drawing/2014/main" val="3941615981"/>
                  </a:ext>
                </a:extLst>
              </a:tr>
            </a:tbl>
          </a:graphicData>
        </a:graphic>
      </p:graphicFrame>
      <p:sp>
        <p:nvSpPr>
          <p:cNvPr id="4" name="Text Placeholder 3">
            <a:extLst>
              <a:ext uri="{FF2B5EF4-FFF2-40B4-BE49-F238E27FC236}">
                <a16:creationId xmlns:a16="http://schemas.microsoft.com/office/drawing/2014/main" id="{672C2F64-8952-4516-B2D4-52748F5C9E9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01583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38428-1F5B-4F3C-8A3B-2ACE502E30C7}"/>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E311B0DD-3B9B-4A58-850E-20248746F694}"/>
              </a:ext>
            </a:extLst>
          </p:cNvPr>
          <p:cNvGraphicFramePr>
            <a:graphicFrameLocks noGrp="1"/>
          </p:cNvGraphicFramePr>
          <p:nvPr>
            <p:ph type="tbl" sz="quarter" idx="13"/>
            <p:extLst>
              <p:ext uri="{D42A27DB-BD31-4B8C-83A1-F6EECF244321}">
                <p14:modId xmlns:p14="http://schemas.microsoft.com/office/powerpoint/2010/main" val="191974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2923811"/>
                    </a:ext>
                  </a:extLst>
                </a:gridCol>
                <a:gridCol w="740664">
                  <a:extLst>
                    <a:ext uri="{9D8B030D-6E8A-4147-A177-3AD203B41FA5}">
                      <a16:colId xmlns:a16="http://schemas.microsoft.com/office/drawing/2014/main" val="2490278222"/>
                    </a:ext>
                  </a:extLst>
                </a:gridCol>
                <a:gridCol w="740664">
                  <a:extLst>
                    <a:ext uri="{9D8B030D-6E8A-4147-A177-3AD203B41FA5}">
                      <a16:colId xmlns:a16="http://schemas.microsoft.com/office/drawing/2014/main" val="4160096189"/>
                    </a:ext>
                  </a:extLst>
                </a:gridCol>
                <a:gridCol w="740664">
                  <a:extLst>
                    <a:ext uri="{9D8B030D-6E8A-4147-A177-3AD203B41FA5}">
                      <a16:colId xmlns:a16="http://schemas.microsoft.com/office/drawing/2014/main" val="3304237318"/>
                    </a:ext>
                  </a:extLst>
                </a:gridCol>
                <a:gridCol w="740664">
                  <a:extLst>
                    <a:ext uri="{9D8B030D-6E8A-4147-A177-3AD203B41FA5}">
                      <a16:colId xmlns:a16="http://schemas.microsoft.com/office/drawing/2014/main" val="1639347752"/>
                    </a:ext>
                  </a:extLst>
                </a:gridCol>
                <a:gridCol w="740664">
                  <a:extLst>
                    <a:ext uri="{9D8B030D-6E8A-4147-A177-3AD203B41FA5}">
                      <a16:colId xmlns:a16="http://schemas.microsoft.com/office/drawing/2014/main" val="2185706707"/>
                    </a:ext>
                  </a:extLst>
                </a:gridCol>
                <a:gridCol w="740664">
                  <a:extLst>
                    <a:ext uri="{9D8B030D-6E8A-4147-A177-3AD203B41FA5}">
                      <a16:colId xmlns:a16="http://schemas.microsoft.com/office/drawing/2014/main" val="1871691212"/>
                    </a:ext>
                  </a:extLst>
                </a:gridCol>
                <a:gridCol w="740664">
                  <a:extLst>
                    <a:ext uri="{9D8B030D-6E8A-4147-A177-3AD203B41FA5}">
                      <a16:colId xmlns:a16="http://schemas.microsoft.com/office/drawing/2014/main" val="4286962446"/>
                    </a:ext>
                  </a:extLst>
                </a:gridCol>
                <a:gridCol w="740664">
                  <a:extLst>
                    <a:ext uri="{9D8B030D-6E8A-4147-A177-3AD203B41FA5}">
                      <a16:colId xmlns:a16="http://schemas.microsoft.com/office/drawing/2014/main" val="341073427"/>
                    </a:ext>
                  </a:extLst>
                </a:gridCol>
                <a:gridCol w="740664">
                  <a:extLst>
                    <a:ext uri="{9D8B030D-6E8A-4147-A177-3AD203B41FA5}">
                      <a16:colId xmlns:a16="http://schemas.microsoft.com/office/drawing/2014/main" val="24181724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30596978"/>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528</a:t>
                      </a:r>
                    </a:p>
                  </a:txBody>
                  <a:tcPr/>
                </a:tc>
                <a:tc>
                  <a:txBody>
                    <a:bodyPr/>
                    <a:lstStyle/>
                    <a:p>
                      <a:r>
                        <a:rPr lang="en-US" sz="1000"/>
                        <a:t>39</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304442483"/>
                  </a:ext>
                </a:extLst>
              </a:tr>
            </a:tbl>
          </a:graphicData>
        </a:graphic>
      </p:graphicFrame>
      <p:sp>
        <p:nvSpPr>
          <p:cNvPr id="4" name="Text Placeholder 3">
            <a:extLst>
              <a:ext uri="{FF2B5EF4-FFF2-40B4-BE49-F238E27FC236}">
                <a16:creationId xmlns:a16="http://schemas.microsoft.com/office/drawing/2014/main" id="{B1F50563-19B1-4E03-B482-4CAE49A4B7D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06900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761E2-2930-4F4F-8DB5-F0CFC15B701B}"/>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612CD77A-824A-4B1C-953E-2361B831B88B}"/>
              </a:ext>
            </a:extLst>
          </p:cNvPr>
          <p:cNvGraphicFramePr>
            <a:graphicFrameLocks noGrp="1"/>
          </p:cNvGraphicFramePr>
          <p:nvPr>
            <p:ph type="chart" sz="quarter" idx="13"/>
            <p:extLst>
              <p:ext uri="{D42A27DB-BD31-4B8C-83A1-F6EECF244321}">
                <p14:modId xmlns:p14="http://schemas.microsoft.com/office/powerpoint/2010/main" val="4229507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0D9E4-7266-4F66-8DFA-D29E8F51D3E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2714061-2571-4684-AF37-D347D182A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38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67C2B-6B39-417C-BA76-31E4C0D0384D}"/>
              </a:ext>
            </a:extLst>
          </p:cNvPr>
          <p:cNvSpPr>
            <a:spLocks noGrp="1"/>
          </p:cNvSpPr>
          <p:nvPr>
            <p:ph type="title"/>
          </p:nvPr>
        </p:nvSpPr>
        <p:spPr/>
        <p:txBody>
          <a:bodyPr/>
          <a:lstStyle/>
          <a:p>
            <a:r>
              <a:rPr lang="en-US"/>
              <a:t>Fanwachstum | Familienhotel Gasthof Hinteregger</a:t>
            </a:r>
          </a:p>
        </p:txBody>
      </p:sp>
      <p:graphicFrame>
        <p:nvGraphicFramePr>
          <p:cNvPr id="6" name="Chart Placeholder 5">
            <a:extLst>
              <a:ext uri="{FF2B5EF4-FFF2-40B4-BE49-F238E27FC236}">
                <a16:creationId xmlns:a16="http://schemas.microsoft.com/office/drawing/2014/main" id="{D4A99510-F8CF-4F95-BB0F-B2DA9E1D7335}"/>
              </a:ext>
            </a:extLst>
          </p:cNvPr>
          <p:cNvGraphicFramePr>
            <a:graphicFrameLocks noGrp="1"/>
          </p:cNvGraphicFramePr>
          <p:nvPr>
            <p:ph type="chart" sz="quarter" idx="13"/>
            <p:extLst>
              <p:ext uri="{D42A27DB-BD31-4B8C-83A1-F6EECF244321}">
                <p14:modId xmlns:p14="http://schemas.microsoft.com/office/powerpoint/2010/main" val="1922430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B3EC4-9580-45CA-8A7C-04F9A01A03E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D031E99-5F3A-4655-B156-682D0AE39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5072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D88CD-C8BE-45EB-A436-2738C16CA900}"/>
              </a:ext>
            </a:extLst>
          </p:cNvPr>
          <p:cNvSpPr>
            <a:spLocks noGrp="1"/>
          </p:cNvSpPr>
          <p:nvPr>
            <p:ph type="title"/>
          </p:nvPr>
        </p:nvSpPr>
        <p:spPr/>
        <p:txBody>
          <a:bodyPr/>
          <a:lstStyle/>
          <a:p>
            <a:r>
              <a:rPr lang="en-US"/>
              <a:t>Verlorene Fans | Familienhotel Gasthof Hinteregger</a:t>
            </a:r>
          </a:p>
        </p:txBody>
      </p:sp>
      <p:graphicFrame>
        <p:nvGraphicFramePr>
          <p:cNvPr id="6" name="Chart Placeholder 5">
            <a:extLst>
              <a:ext uri="{FF2B5EF4-FFF2-40B4-BE49-F238E27FC236}">
                <a16:creationId xmlns:a16="http://schemas.microsoft.com/office/drawing/2014/main" id="{64EC2155-BF37-4D1E-8D1B-1D0AED1D7D13}"/>
              </a:ext>
            </a:extLst>
          </p:cNvPr>
          <p:cNvGraphicFramePr>
            <a:graphicFrameLocks noGrp="1"/>
          </p:cNvGraphicFramePr>
          <p:nvPr>
            <p:ph type="chart" sz="quarter" idx="13"/>
            <p:extLst>
              <p:ext uri="{D42A27DB-BD31-4B8C-83A1-F6EECF244321}">
                <p14:modId xmlns:p14="http://schemas.microsoft.com/office/powerpoint/2010/main" val="2115024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108BD5-5870-42E9-A745-35380BCD783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7921921-CF77-4535-9C0E-305B2EA999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3736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D6542-42CA-41F3-B5D0-527AEA58B6CD}"/>
              </a:ext>
            </a:extLst>
          </p:cNvPr>
          <p:cNvSpPr>
            <a:spLocks noGrp="1"/>
          </p:cNvSpPr>
          <p:nvPr>
            <p:ph type="title"/>
          </p:nvPr>
        </p:nvSpPr>
        <p:spPr/>
        <p:txBody>
          <a:bodyPr/>
          <a:lstStyle/>
          <a:p>
            <a:r>
              <a:rPr lang="de-DE"/>
              <a:t>Eigene Beiträge (Postings) | Familienhotel Gasthof Hinteregger - 1 of 7</a:t>
            </a:r>
            <a:endParaRPr lang="en-US"/>
          </a:p>
        </p:txBody>
      </p:sp>
      <p:graphicFrame>
        <p:nvGraphicFramePr>
          <p:cNvPr id="5" name="Table Placeholder 4">
            <a:extLst>
              <a:ext uri="{FF2B5EF4-FFF2-40B4-BE49-F238E27FC236}">
                <a16:creationId xmlns:a16="http://schemas.microsoft.com/office/drawing/2014/main" id="{57BB6E24-D25E-4317-A6BF-F45DDCB25568}"/>
              </a:ext>
            </a:extLst>
          </p:cNvPr>
          <p:cNvGraphicFramePr>
            <a:graphicFrameLocks noGrp="1"/>
          </p:cNvGraphicFramePr>
          <p:nvPr>
            <p:ph type="tbl" sz="quarter" idx="13"/>
            <p:extLst>
              <p:ext uri="{D42A27DB-BD31-4B8C-83A1-F6EECF244321}">
                <p14:modId xmlns:p14="http://schemas.microsoft.com/office/powerpoint/2010/main" val="117904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968434"/>
                    </a:ext>
                  </a:extLst>
                </a:gridCol>
                <a:gridCol w="658368">
                  <a:extLst>
                    <a:ext uri="{9D8B030D-6E8A-4147-A177-3AD203B41FA5}">
                      <a16:colId xmlns:a16="http://schemas.microsoft.com/office/drawing/2014/main" val="843593097"/>
                    </a:ext>
                  </a:extLst>
                </a:gridCol>
                <a:gridCol w="658368">
                  <a:extLst>
                    <a:ext uri="{9D8B030D-6E8A-4147-A177-3AD203B41FA5}">
                      <a16:colId xmlns:a16="http://schemas.microsoft.com/office/drawing/2014/main" val="2553946595"/>
                    </a:ext>
                  </a:extLst>
                </a:gridCol>
                <a:gridCol w="658368">
                  <a:extLst>
                    <a:ext uri="{9D8B030D-6E8A-4147-A177-3AD203B41FA5}">
                      <a16:colId xmlns:a16="http://schemas.microsoft.com/office/drawing/2014/main" val="2564021793"/>
                    </a:ext>
                  </a:extLst>
                </a:gridCol>
                <a:gridCol w="658368">
                  <a:extLst>
                    <a:ext uri="{9D8B030D-6E8A-4147-A177-3AD203B41FA5}">
                      <a16:colId xmlns:a16="http://schemas.microsoft.com/office/drawing/2014/main" val="4259207018"/>
                    </a:ext>
                  </a:extLst>
                </a:gridCol>
                <a:gridCol w="658368">
                  <a:extLst>
                    <a:ext uri="{9D8B030D-6E8A-4147-A177-3AD203B41FA5}">
                      <a16:colId xmlns:a16="http://schemas.microsoft.com/office/drawing/2014/main" val="513662627"/>
                    </a:ext>
                  </a:extLst>
                </a:gridCol>
                <a:gridCol w="658368">
                  <a:extLst>
                    <a:ext uri="{9D8B030D-6E8A-4147-A177-3AD203B41FA5}">
                      <a16:colId xmlns:a16="http://schemas.microsoft.com/office/drawing/2014/main" val="3020852234"/>
                    </a:ext>
                  </a:extLst>
                </a:gridCol>
                <a:gridCol w="658368">
                  <a:extLst>
                    <a:ext uri="{9D8B030D-6E8A-4147-A177-3AD203B41FA5}">
                      <a16:colId xmlns:a16="http://schemas.microsoft.com/office/drawing/2014/main" val="2331662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286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706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858118"/>
                  </a:ext>
                </a:extLst>
              </a:tr>
            </a:tbl>
          </a:graphicData>
        </a:graphic>
      </p:graphicFrame>
      <p:sp>
        <p:nvSpPr>
          <p:cNvPr id="4" name="Text Placeholder 3">
            <a:extLst>
              <a:ext uri="{FF2B5EF4-FFF2-40B4-BE49-F238E27FC236}">
                <a16:creationId xmlns:a16="http://schemas.microsoft.com/office/drawing/2014/main" id="{9E1B9FB3-BB66-41AC-BB51-8E9780D33E5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85070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AC12-1344-4D3B-933B-36D3AFF8FB39}"/>
              </a:ext>
            </a:extLst>
          </p:cNvPr>
          <p:cNvSpPr>
            <a:spLocks noGrp="1"/>
          </p:cNvSpPr>
          <p:nvPr>
            <p:ph type="title"/>
          </p:nvPr>
        </p:nvSpPr>
        <p:spPr/>
        <p:txBody>
          <a:bodyPr/>
          <a:lstStyle/>
          <a:p>
            <a:r>
              <a:rPr lang="de-DE"/>
              <a:t>Eigene Beiträge (Postings) | Familienhotel Gasthof Hinteregger - 2 of 7</a:t>
            </a:r>
            <a:endParaRPr lang="en-US"/>
          </a:p>
        </p:txBody>
      </p:sp>
      <p:graphicFrame>
        <p:nvGraphicFramePr>
          <p:cNvPr id="5" name="Table Placeholder 4">
            <a:extLst>
              <a:ext uri="{FF2B5EF4-FFF2-40B4-BE49-F238E27FC236}">
                <a16:creationId xmlns:a16="http://schemas.microsoft.com/office/drawing/2014/main" id="{C6AC7E74-1E20-4BA1-88FD-9B914EB04BB4}"/>
              </a:ext>
            </a:extLst>
          </p:cNvPr>
          <p:cNvGraphicFramePr>
            <a:graphicFrameLocks noGrp="1"/>
          </p:cNvGraphicFramePr>
          <p:nvPr>
            <p:ph type="tbl" sz="quarter" idx="13"/>
            <p:extLst>
              <p:ext uri="{D42A27DB-BD31-4B8C-83A1-F6EECF244321}">
                <p14:modId xmlns:p14="http://schemas.microsoft.com/office/powerpoint/2010/main" val="1172626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5441512"/>
                    </a:ext>
                  </a:extLst>
                </a:gridCol>
                <a:gridCol w="658368">
                  <a:extLst>
                    <a:ext uri="{9D8B030D-6E8A-4147-A177-3AD203B41FA5}">
                      <a16:colId xmlns:a16="http://schemas.microsoft.com/office/drawing/2014/main" val="139621878"/>
                    </a:ext>
                  </a:extLst>
                </a:gridCol>
                <a:gridCol w="658368">
                  <a:extLst>
                    <a:ext uri="{9D8B030D-6E8A-4147-A177-3AD203B41FA5}">
                      <a16:colId xmlns:a16="http://schemas.microsoft.com/office/drawing/2014/main" val="632870051"/>
                    </a:ext>
                  </a:extLst>
                </a:gridCol>
                <a:gridCol w="658368">
                  <a:extLst>
                    <a:ext uri="{9D8B030D-6E8A-4147-A177-3AD203B41FA5}">
                      <a16:colId xmlns:a16="http://schemas.microsoft.com/office/drawing/2014/main" val="1141667972"/>
                    </a:ext>
                  </a:extLst>
                </a:gridCol>
                <a:gridCol w="658368">
                  <a:extLst>
                    <a:ext uri="{9D8B030D-6E8A-4147-A177-3AD203B41FA5}">
                      <a16:colId xmlns:a16="http://schemas.microsoft.com/office/drawing/2014/main" val="219646373"/>
                    </a:ext>
                  </a:extLst>
                </a:gridCol>
                <a:gridCol w="658368">
                  <a:extLst>
                    <a:ext uri="{9D8B030D-6E8A-4147-A177-3AD203B41FA5}">
                      <a16:colId xmlns:a16="http://schemas.microsoft.com/office/drawing/2014/main" val="2179420079"/>
                    </a:ext>
                  </a:extLst>
                </a:gridCol>
                <a:gridCol w="658368">
                  <a:extLst>
                    <a:ext uri="{9D8B030D-6E8A-4147-A177-3AD203B41FA5}">
                      <a16:colId xmlns:a16="http://schemas.microsoft.com/office/drawing/2014/main" val="894810210"/>
                    </a:ext>
                  </a:extLst>
                </a:gridCol>
                <a:gridCol w="658368">
                  <a:extLst>
                    <a:ext uri="{9D8B030D-6E8A-4147-A177-3AD203B41FA5}">
                      <a16:colId xmlns:a16="http://schemas.microsoft.com/office/drawing/2014/main" val="215945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559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453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950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7468748"/>
                  </a:ext>
                </a:extLst>
              </a:tr>
            </a:tbl>
          </a:graphicData>
        </a:graphic>
      </p:graphicFrame>
      <p:sp>
        <p:nvSpPr>
          <p:cNvPr id="4" name="Text Placeholder 3">
            <a:extLst>
              <a:ext uri="{FF2B5EF4-FFF2-40B4-BE49-F238E27FC236}">
                <a16:creationId xmlns:a16="http://schemas.microsoft.com/office/drawing/2014/main" id="{ADBFA85D-71DE-433F-BD28-9CF395E8A5C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18840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D62C3-602C-4E6A-B57B-18D617EC319D}"/>
              </a:ext>
            </a:extLst>
          </p:cNvPr>
          <p:cNvSpPr>
            <a:spLocks noGrp="1"/>
          </p:cNvSpPr>
          <p:nvPr>
            <p:ph type="title"/>
          </p:nvPr>
        </p:nvSpPr>
        <p:spPr/>
        <p:txBody>
          <a:bodyPr/>
          <a:lstStyle/>
          <a:p>
            <a:r>
              <a:rPr lang="de-DE"/>
              <a:t>Eigene Beiträge (Postings) | Familienhotel Gasthof Hinteregger - 3 of 7</a:t>
            </a:r>
            <a:endParaRPr lang="en-US"/>
          </a:p>
        </p:txBody>
      </p:sp>
      <p:graphicFrame>
        <p:nvGraphicFramePr>
          <p:cNvPr id="5" name="Table Placeholder 4">
            <a:extLst>
              <a:ext uri="{FF2B5EF4-FFF2-40B4-BE49-F238E27FC236}">
                <a16:creationId xmlns:a16="http://schemas.microsoft.com/office/drawing/2014/main" id="{F422EDD2-51EF-4740-9D0C-610641CFC3ED}"/>
              </a:ext>
            </a:extLst>
          </p:cNvPr>
          <p:cNvGraphicFramePr>
            <a:graphicFrameLocks noGrp="1"/>
          </p:cNvGraphicFramePr>
          <p:nvPr>
            <p:ph type="tbl" sz="quarter" idx="13"/>
            <p:extLst>
              <p:ext uri="{D42A27DB-BD31-4B8C-83A1-F6EECF244321}">
                <p14:modId xmlns:p14="http://schemas.microsoft.com/office/powerpoint/2010/main" val="3351367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578932"/>
                    </a:ext>
                  </a:extLst>
                </a:gridCol>
                <a:gridCol w="658368">
                  <a:extLst>
                    <a:ext uri="{9D8B030D-6E8A-4147-A177-3AD203B41FA5}">
                      <a16:colId xmlns:a16="http://schemas.microsoft.com/office/drawing/2014/main" val="3856699746"/>
                    </a:ext>
                  </a:extLst>
                </a:gridCol>
                <a:gridCol w="658368">
                  <a:extLst>
                    <a:ext uri="{9D8B030D-6E8A-4147-A177-3AD203B41FA5}">
                      <a16:colId xmlns:a16="http://schemas.microsoft.com/office/drawing/2014/main" val="1390372910"/>
                    </a:ext>
                  </a:extLst>
                </a:gridCol>
                <a:gridCol w="658368">
                  <a:extLst>
                    <a:ext uri="{9D8B030D-6E8A-4147-A177-3AD203B41FA5}">
                      <a16:colId xmlns:a16="http://schemas.microsoft.com/office/drawing/2014/main" val="3072319014"/>
                    </a:ext>
                  </a:extLst>
                </a:gridCol>
                <a:gridCol w="658368">
                  <a:extLst>
                    <a:ext uri="{9D8B030D-6E8A-4147-A177-3AD203B41FA5}">
                      <a16:colId xmlns:a16="http://schemas.microsoft.com/office/drawing/2014/main" val="4201598696"/>
                    </a:ext>
                  </a:extLst>
                </a:gridCol>
                <a:gridCol w="658368">
                  <a:extLst>
                    <a:ext uri="{9D8B030D-6E8A-4147-A177-3AD203B41FA5}">
                      <a16:colId xmlns:a16="http://schemas.microsoft.com/office/drawing/2014/main" val="116660137"/>
                    </a:ext>
                  </a:extLst>
                </a:gridCol>
                <a:gridCol w="658368">
                  <a:extLst>
                    <a:ext uri="{9D8B030D-6E8A-4147-A177-3AD203B41FA5}">
                      <a16:colId xmlns:a16="http://schemas.microsoft.com/office/drawing/2014/main" val="1212525748"/>
                    </a:ext>
                  </a:extLst>
                </a:gridCol>
                <a:gridCol w="658368">
                  <a:extLst>
                    <a:ext uri="{9D8B030D-6E8A-4147-A177-3AD203B41FA5}">
                      <a16:colId xmlns:a16="http://schemas.microsoft.com/office/drawing/2014/main" val="38862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899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3584598"/>
                  </a:ext>
                </a:extLst>
              </a:tr>
            </a:tbl>
          </a:graphicData>
        </a:graphic>
      </p:graphicFrame>
      <p:sp>
        <p:nvSpPr>
          <p:cNvPr id="4" name="Text Placeholder 3">
            <a:extLst>
              <a:ext uri="{FF2B5EF4-FFF2-40B4-BE49-F238E27FC236}">
                <a16:creationId xmlns:a16="http://schemas.microsoft.com/office/drawing/2014/main" id="{E83B04FF-5704-48F2-A8B2-DC8ABE1AB8F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97742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20C16-3B59-4234-A673-39083329CF2A}"/>
              </a:ext>
            </a:extLst>
          </p:cNvPr>
          <p:cNvSpPr>
            <a:spLocks noGrp="1"/>
          </p:cNvSpPr>
          <p:nvPr>
            <p:ph type="title"/>
          </p:nvPr>
        </p:nvSpPr>
        <p:spPr/>
        <p:txBody>
          <a:bodyPr/>
          <a:lstStyle/>
          <a:p>
            <a:r>
              <a:rPr lang="de-DE"/>
              <a:t>Eigene Beiträge (Postings) | Familienhotel Gasthof Hinteregger - 4 of 7</a:t>
            </a:r>
            <a:endParaRPr lang="en-US"/>
          </a:p>
        </p:txBody>
      </p:sp>
      <p:graphicFrame>
        <p:nvGraphicFramePr>
          <p:cNvPr id="5" name="Table Placeholder 4">
            <a:extLst>
              <a:ext uri="{FF2B5EF4-FFF2-40B4-BE49-F238E27FC236}">
                <a16:creationId xmlns:a16="http://schemas.microsoft.com/office/drawing/2014/main" id="{965EC26C-F816-4FE3-BC6E-FCEADF82454E}"/>
              </a:ext>
            </a:extLst>
          </p:cNvPr>
          <p:cNvGraphicFramePr>
            <a:graphicFrameLocks noGrp="1"/>
          </p:cNvGraphicFramePr>
          <p:nvPr>
            <p:ph type="tbl" sz="quarter" idx="13"/>
            <p:extLst>
              <p:ext uri="{D42A27DB-BD31-4B8C-83A1-F6EECF244321}">
                <p14:modId xmlns:p14="http://schemas.microsoft.com/office/powerpoint/2010/main" val="3597747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5824255"/>
                    </a:ext>
                  </a:extLst>
                </a:gridCol>
                <a:gridCol w="658368">
                  <a:extLst>
                    <a:ext uri="{9D8B030D-6E8A-4147-A177-3AD203B41FA5}">
                      <a16:colId xmlns:a16="http://schemas.microsoft.com/office/drawing/2014/main" val="1422157637"/>
                    </a:ext>
                  </a:extLst>
                </a:gridCol>
                <a:gridCol w="658368">
                  <a:extLst>
                    <a:ext uri="{9D8B030D-6E8A-4147-A177-3AD203B41FA5}">
                      <a16:colId xmlns:a16="http://schemas.microsoft.com/office/drawing/2014/main" val="140951919"/>
                    </a:ext>
                  </a:extLst>
                </a:gridCol>
                <a:gridCol w="658368">
                  <a:extLst>
                    <a:ext uri="{9D8B030D-6E8A-4147-A177-3AD203B41FA5}">
                      <a16:colId xmlns:a16="http://schemas.microsoft.com/office/drawing/2014/main" val="4214786636"/>
                    </a:ext>
                  </a:extLst>
                </a:gridCol>
                <a:gridCol w="658368">
                  <a:extLst>
                    <a:ext uri="{9D8B030D-6E8A-4147-A177-3AD203B41FA5}">
                      <a16:colId xmlns:a16="http://schemas.microsoft.com/office/drawing/2014/main" val="96260971"/>
                    </a:ext>
                  </a:extLst>
                </a:gridCol>
                <a:gridCol w="658368">
                  <a:extLst>
                    <a:ext uri="{9D8B030D-6E8A-4147-A177-3AD203B41FA5}">
                      <a16:colId xmlns:a16="http://schemas.microsoft.com/office/drawing/2014/main" val="457608168"/>
                    </a:ext>
                  </a:extLst>
                </a:gridCol>
                <a:gridCol w="658368">
                  <a:extLst>
                    <a:ext uri="{9D8B030D-6E8A-4147-A177-3AD203B41FA5}">
                      <a16:colId xmlns:a16="http://schemas.microsoft.com/office/drawing/2014/main" val="2862223068"/>
                    </a:ext>
                  </a:extLst>
                </a:gridCol>
                <a:gridCol w="658368">
                  <a:extLst>
                    <a:ext uri="{9D8B030D-6E8A-4147-A177-3AD203B41FA5}">
                      <a16:colId xmlns:a16="http://schemas.microsoft.com/office/drawing/2014/main" val="3838332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336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600009"/>
                  </a:ext>
                </a:extLst>
              </a:tr>
            </a:tbl>
          </a:graphicData>
        </a:graphic>
      </p:graphicFrame>
      <p:sp>
        <p:nvSpPr>
          <p:cNvPr id="4" name="Text Placeholder 3">
            <a:extLst>
              <a:ext uri="{FF2B5EF4-FFF2-40B4-BE49-F238E27FC236}">
                <a16:creationId xmlns:a16="http://schemas.microsoft.com/office/drawing/2014/main" id="{90F6EB5C-CB78-4BD0-8AD4-D762446FEBA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46009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AAEF8-6994-41CA-8303-9C6AAA3D9D54}"/>
              </a:ext>
            </a:extLst>
          </p:cNvPr>
          <p:cNvSpPr>
            <a:spLocks noGrp="1"/>
          </p:cNvSpPr>
          <p:nvPr>
            <p:ph type="title"/>
          </p:nvPr>
        </p:nvSpPr>
        <p:spPr/>
        <p:txBody>
          <a:bodyPr/>
          <a:lstStyle/>
          <a:p>
            <a:r>
              <a:rPr lang="de-DE"/>
              <a:t>Eigene Beiträge (Postings) | Familienhotel Gasthof Hinteregger - 5 of 7</a:t>
            </a:r>
            <a:endParaRPr lang="en-US"/>
          </a:p>
        </p:txBody>
      </p:sp>
      <p:graphicFrame>
        <p:nvGraphicFramePr>
          <p:cNvPr id="5" name="Table Placeholder 4">
            <a:extLst>
              <a:ext uri="{FF2B5EF4-FFF2-40B4-BE49-F238E27FC236}">
                <a16:creationId xmlns:a16="http://schemas.microsoft.com/office/drawing/2014/main" id="{A3EBA45E-ABA0-4D27-8FBD-BEFD7222C2F6}"/>
              </a:ext>
            </a:extLst>
          </p:cNvPr>
          <p:cNvGraphicFramePr>
            <a:graphicFrameLocks noGrp="1"/>
          </p:cNvGraphicFramePr>
          <p:nvPr>
            <p:ph type="tbl" sz="quarter" idx="13"/>
            <p:extLst>
              <p:ext uri="{D42A27DB-BD31-4B8C-83A1-F6EECF244321}">
                <p14:modId xmlns:p14="http://schemas.microsoft.com/office/powerpoint/2010/main" val="49987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0055450"/>
                    </a:ext>
                  </a:extLst>
                </a:gridCol>
                <a:gridCol w="658368">
                  <a:extLst>
                    <a:ext uri="{9D8B030D-6E8A-4147-A177-3AD203B41FA5}">
                      <a16:colId xmlns:a16="http://schemas.microsoft.com/office/drawing/2014/main" val="1742951081"/>
                    </a:ext>
                  </a:extLst>
                </a:gridCol>
                <a:gridCol w="658368">
                  <a:extLst>
                    <a:ext uri="{9D8B030D-6E8A-4147-A177-3AD203B41FA5}">
                      <a16:colId xmlns:a16="http://schemas.microsoft.com/office/drawing/2014/main" val="371475117"/>
                    </a:ext>
                  </a:extLst>
                </a:gridCol>
                <a:gridCol w="658368">
                  <a:extLst>
                    <a:ext uri="{9D8B030D-6E8A-4147-A177-3AD203B41FA5}">
                      <a16:colId xmlns:a16="http://schemas.microsoft.com/office/drawing/2014/main" val="3405201373"/>
                    </a:ext>
                  </a:extLst>
                </a:gridCol>
                <a:gridCol w="658368">
                  <a:extLst>
                    <a:ext uri="{9D8B030D-6E8A-4147-A177-3AD203B41FA5}">
                      <a16:colId xmlns:a16="http://schemas.microsoft.com/office/drawing/2014/main" val="4241943201"/>
                    </a:ext>
                  </a:extLst>
                </a:gridCol>
                <a:gridCol w="658368">
                  <a:extLst>
                    <a:ext uri="{9D8B030D-6E8A-4147-A177-3AD203B41FA5}">
                      <a16:colId xmlns:a16="http://schemas.microsoft.com/office/drawing/2014/main" val="380568158"/>
                    </a:ext>
                  </a:extLst>
                </a:gridCol>
                <a:gridCol w="658368">
                  <a:extLst>
                    <a:ext uri="{9D8B030D-6E8A-4147-A177-3AD203B41FA5}">
                      <a16:colId xmlns:a16="http://schemas.microsoft.com/office/drawing/2014/main" val="70450234"/>
                    </a:ext>
                  </a:extLst>
                </a:gridCol>
                <a:gridCol w="658368">
                  <a:extLst>
                    <a:ext uri="{9D8B030D-6E8A-4147-A177-3AD203B41FA5}">
                      <a16:colId xmlns:a16="http://schemas.microsoft.com/office/drawing/2014/main" val="2725035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74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024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7546658"/>
                  </a:ext>
                </a:extLst>
              </a:tr>
            </a:tbl>
          </a:graphicData>
        </a:graphic>
      </p:graphicFrame>
      <p:sp>
        <p:nvSpPr>
          <p:cNvPr id="4" name="Text Placeholder 3">
            <a:extLst>
              <a:ext uri="{FF2B5EF4-FFF2-40B4-BE49-F238E27FC236}">
                <a16:creationId xmlns:a16="http://schemas.microsoft.com/office/drawing/2014/main" id="{A0F986BF-A26A-4BBF-A9D8-A1D33502948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4409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E7897-0A6B-4144-BDA0-CDA44ED04FDC}"/>
              </a:ext>
            </a:extLst>
          </p:cNvPr>
          <p:cNvSpPr>
            <a:spLocks noGrp="1"/>
          </p:cNvSpPr>
          <p:nvPr>
            <p:ph type="title"/>
          </p:nvPr>
        </p:nvSpPr>
        <p:spPr/>
        <p:txBody>
          <a:bodyPr/>
          <a:lstStyle/>
          <a:p>
            <a:r>
              <a:rPr lang="de-DE"/>
              <a:t>Eigene Beiträge (Postings) | Familienhotel Gasthof Hinteregger - 6 of 7</a:t>
            </a:r>
            <a:endParaRPr lang="en-US"/>
          </a:p>
        </p:txBody>
      </p:sp>
      <p:graphicFrame>
        <p:nvGraphicFramePr>
          <p:cNvPr id="5" name="Table Placeholder 4">
            <a:extLst>
              <a:ext uri="{FF2B5EF4-FFF2-40B4-BE49-F238E27FC236}">
                <a16:creationId xmlns:a16="http://schemas.microsoft.com/office/drawing/2014/main" id="{D01F895C-5284-46E1-A78B-0795EB9AF63F}"/>
              </a:ext>
            </a:extLst>
          </p:cNvPr>
          <p:cNvGraphicFramePr>
            <a:graphicFrameLocks noGrp="1"/>
          </p:cNvGraphicFramePr>
          <p:nvPr>
            <p:ph type="tbl" sz="quarter" idx="13"/>
            <p:extLst>
              <p:ext uri="{D42A27DB-BD31-4B8C-83A1-F6EECF244321}">
                <p14:modId xmlns:p14="http://schemas.microsoft.com/office/powerpoint/2010/main" val="122266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4863182"/>
                    </a:ext>
                  </a:extLst>
                </a:gridCol>
                <a:gridCol w="658368">
                  <a:extLst>
                    <a:ext uri="{9D8B030D-6E8A-4147-A177-3AD203B41FA5}">
                      <a16:colId xmlns:a16="http://schemas.microsoft.com/office/drawing/2014/main" val="4206995521"/>
                    </a:ext>
                  </a:extLst>
                </a:gridCol>
                <a:gridCol w="658368">
                  <a:extLst>
                    <a:ext uri="{9D8B030D-6E8A-4147-A177-3AD203B41FA5}">
                      <a16:colId xmlns:a16="http://schemas.microsoft.com/office/drawing/2014/main" val="3963518990"/>
                    </a:ext>
                  </a:extLst>
                </a:gridCol>
                <a:gridCol w="658368">
                  <a:extLst>
                    <a:ext uri="{9D8B030D-6E8A-4147-A177-3AD203B41FA5}">
                      <a16:colId xmlns:a16="http://schemas.microsoft.com/office/drawing/2014/main" val="811497306"/>
                    </a:ext>
                  </a:extLst>
                </a:gridCol>
                <a:gridCol w="658368">
                  <a:extLst>
                    <a:ext uri="{9D8B030D-6E8A-4147-A177-3AD203B41FA5}">
                      <a16:colId xmlns:a16="http://schemas.microsoft.com/office/drawing/2014/main" val="2614274185"/>
                    </a:ext>
                  </a:extLst>
                </a:gridCol>
                <a:gridCol w="658368">
                  <a:extLst>
                    <a:ext uri="{9D8B030D-6E8A-4147-A177-3AD203B41FA5}">
                      <a16:colId xmlns:a16="http://schemas.microsoft.com/office/drawing/2014/main" val="1701313531"/>
                    </a:ext>
                  </a:extLst>
                </a:gridCol>
                <a:gridCol w="658368">
                  <a:extLst>
                    <a:ext uri="{9D8B030D-6E8A-4147-A177-3AD203B41FA5}">
                      <a16:colId xmlns:a16="http://schemas.microsoft.com/office/drawing/2014/main" val="1682961718"/>
                    </a:ext>
                  </a:extLst>
                </a:gridCol>
                <a:gridCol w="658368">
                  <a:extLst>
                    <a:ext uri="{9D8B030D-6E8A-4147-A177-3AD203B41FA5}">
                      <a16:colId xmlns:a16="http://schemas.microsoft.com/office/drawing/2014/main" val="1901396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0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8522065"/>
                  </a:ext>
                </a:extLst>
              </a:tr>
            </a:tbl>
          </a:graphicData>
        </a:graphic>
      </p:graphicFrame>
      <p:sp>
        <p:nvSpPr>
          <p:cNvPr id="4" name="Text Placeholder 3">
            <a:extLst>
              <a:ext uri="{FF2B5EF4-FFF2-40B4-BE49-F238E27FC236}">
                <a16:creationId xmlns:a16="http://schemas.microsoft.com/office/drawing/2014/main" id="{A3D0333D-0988-46CD-A284-C06DCE68FA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89436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EC772-18F2-4D6F-B3C8-A996591CB9A8}"/>
              </a:ext>
            </a:extLst>
          </p:cNvPr>
          <p:cNvSpPr>
            <a:spLocks noGrp="1"/>
          </p:cNvSpPr>
          <p:nvPr>
            <p:ph type="title"/>
          </p:nvPr>
        </p:nvSpPr>
        <p:spPr/>
        <p:txBody>
          <a:bodyPr/>
          <a:lstStyle/>
          <a:p>
            <a:r>
              <a:rPr lang="de-DE"/>
              <a:t>Eigene Beiträge (Postings) | Familienhotel Gasthof Hinteregger - 7 of 7</a:t>
            </a:r>
            <a:endParaRPr lang="en-US"/>
          </a:p>
        </p:txBody>
      </p:sp>
      <p:graphicFrame>
        <p:nvGraphicFramePr>
          <p:cNvPr id="5" name="Table Placeholder 4">
            <a:extLst>
              <a:ext uri="{FF2B5EF4-FFF2-40B4-BE49-F238E27FC236}">
                <a16:creationId xmlns:a16="http://schemas.microsoft.com/office/drawing/2014/main" id="{7B1F0BD6-29BE-474F-836D-4B4C8FFE4D83}"/>
              </a:ext>
            </a:extLst>
          </p:cNvPr>
          <p:cNvGraphicFramePr>
            <a:graphicFrameLocks noGrp="1"/>
          </p:cNvGraphicFramePr>
          <p:nvPr>
            <p:ph type="tbl" sz="quarter" idx="13"/>
            <p:extLst>
              <p:ext uri="{D42A27DB-BD31-4B8C-83A1-F6EECF244321}">
                <p14:modId xmlns:p14="http://schemas.microsoft.com/office/powerpoint/2010/main" val="193153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6734652"/>
                    </a:ext>
                  </a:extLst>
                </a:gridCol>
                <a:gridCol w="658368">
                  <a:extLst>
                    <a:ext uri="{9D8B030D-6E8A-4147-A177-3AD203B41FA5}">
                      <a16:colId xmlns:a16="http://schemas.microsoft.com/office/drawing/2014/main" val="3705724738"/>
                    </a:ext>
                  </a:extLst>
                </a:gridCol>
                <a:gridCol w="658368">
                  <a:extLst>
                    <a:ext uri="{9D8B030D-6E8A-4147-A177-3AD203B41FA5}">
                      <a16:colId xmlns:a16="http://schemas.microsoft.com/office/drawing/2014/main" val="4214612963"/>
                    </a:ext>
                  </a:extLst>
                </a:gridCol>
                <a:gridCol w="658368">
                  <a:extLst>
                    <a:ext uri="{9D8B030D-6E8A-4147-A177-3AD203B41FA5}">
                      <a16:colId xmlns:a16="http://schemas.microsoft.com/office/drawing/2014/main" val="2438936620"/>
                    </a:ext>
                  </a:extLst>
                </a:gridCol>
                <a:gridCol w="658368">
                  <a:extLst>
                    <a:ext uri="{9D8B030D-6E8A-4147-A177-3AD203B41FA5}">
                      <a16:colId xmlns:a16="http://schemas.microsoft.com/office/drawing/2014/main" val="1639977794"/>
                    </a:ext>
                  </a:extLst>
                </a:gridCol>
                <a:gridCol w="658368">
                  <a:extLst>
                    <a:ext uri="{9D8B030D-6E8A-4147-A177-3AD203B41FA5}">
                      <a16:colId xmlns:a16="http://schemas.microsoft.com/office/drawing/2014/main" val="2835866792"/>
                    </a:ext>
                  </a:extLst>
                </a:gridCol>
                <a:gridCol w="658368">
                  <a:extLst>
                    <a:ext uri="{9D8B030D-6E8A-4147-A177-3AD203B41FA5}">
                      <a16:colId xmlns:a16="http://schemas.microsoft.com/office/drawing/2014/main" val="3331426938"/>
                    </a:ext>
                  </a:extLst>
                </a:gridCol>
                <a:gridCol w="658368">
                  <a:extLst>
                    <a:ext uri="{9D8B030D-6E8A-4147-A177-3AD203B41FA5}">
                      <a16:colId xmlns:a16="http://schemas.microsoft.com/office/drawing/2014/main" val="1061078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711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800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7821690"/>
                  </a:ext>
                </a:extLst>
              </a:tr>
            </a:tbl>
          </a:graphicData>
        </a:graphic>
      </p:graphicFrame>
      <p:sp>
        <p:nvSpPr>
          <p:cNvPr id="4" name="Text Placeholder 3">
            <a:extLst>
              <a:ext uri="{FF2B5EF4-FFF2-40B4-BE49-F238E27FC236}">
                <a16:creationId xmlns:a16="http://schemas.microsoft.com/office/drawing/2014/main" id="{56D3E6D7-F596-4B28-B6D6-652263005D3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93263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2449A-FD2D-42AC-B1C0-B3112493D964}"/>
              </a:ext>
            </a:extLst>
          </p:cNvPr>
          <p:cNvSpPr>
            <a:spLocks noGrp="1"/>
          </p:cNvSpPr>
          <p:nvPr>
            <p:ph type="title"/>
          </p:nvPr>
        </p:nvSpPr>
        <p:spPr/>
        <p:txBody>
          <a:bodyPr/>
          <a:lstStyle/>
          <a:p>
            <a:r>
              <a:rPr lang="en-US"/>
              <a:t>Eigene Beiträge (Postings) + Reactions | Familienhotel Gasthof Hinteregger - 1 of 8</a:t>
            </a:r>
          </a:p>
        </p:txBody>
      </p:sp>
      <p:graphicFrame>
        <p:nvGraphicFramePr>
          <p:cNvPr id="5" name="Table Placeholder 4">
            <a:extLst>
              <a:ext uri="{FF2B5EF4-FFF2-40B4-BE49-F238E27FC236}">
                <a16:creationId xmlns:a16="http://schemas.microsoft.com/office/drawing/2014/main" id="{EB42ED15-428C-48B5-B3BB-4FC69E8C1FA7}"/>
              </a:ext>
            </a:extLst>
          </p:cNvPr>
          <p:cNvGraphicFramePr>
            <a:graphicFrameLocks noGrp="1"/>
          </p:cNvGraphicFramePr>
          <p:nvPr>
            <p:ph type="tbl" sz="quarter" idx="13"/>
            <p:extLst>
              <p:ext uri="{D42A27DB-BD31-4B8C-83A1-F6EECF244321}">
                <p14:modId xmlns:p14="http://schemas.microsoft.com/office/powerpoint/2010/main" val="133583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1688413"/>
                    </a:ext>
                  </a:extLst>
                </a:gridCol>
                <a:gridCol w="822960">
                  <a:extLst>
                    <a:ext uri="{9D8B030D-6E8A-4147-A177-3AD203B41FA5}">
                      <a16:colId xmlns:a16="http://schemas.microsoft.com/office/drawing/2014/main" val="3759086601"/>
                    </a:ext>
                  </a:extLst>
                </a:gridCol>
                <a:gridCol w="822960">
                  <a:extLst>
                    <a:ext uri="{9D8B030D-6E8A-4147-A177-3AD203B41FA5}">
                      <a16:colId xmlns:a16="http://schemas.microsoft.com/office/drawing/2014/main" val="1929452355"/>
                    </a:ext>
                  </a:extLst>
                </a:gridCol>
                <a:gridCol w="822960">
                  <a:extLst>
                    <a:ext uri="{9D8B030D-6E8A-4147-A177-3AD203B41FA5}">
                      <a16:colId xmlns:a16="http://schemas.microsoft.com/office/drawing/2014/main" val="2315432100"/>
                    </a:ext>
                  </a:extLst>
                </a:gridCol>
                <a:gridCol w="822960">
                  <a:extLst>
                    <a:ext uri="{9D8B030D-6E8A-4147-A177-3AD203B41FA5}">
                      <a16:colId xmlns:a16="http://schemas.microsoft.com/office/drawing/2014/main" val="4058257354"/>
                    </a:ext>
                  </a:extLst>
                </a:gridCol>
                <a:gridCol w="822960">
                  <a:extLst>
                    <a:ext uri="{9D8B030D-6E8A-4147-A177-3AD203B41FA5}">
                      <a16:colId xmlns:a16="http://schemas.microsoft.com/office/drawing/2014/main" val="1418027618"/>
                    </a:ext>
                  </a:extLst>
                </a:gridCol>
                <a:gridCol w="822960">
                  <a:extLst>
                    <a:ext uri="{9D8B030D-6E8A-4147-A177-3AD203B41FA5}">
                      <a16:colId xmlns:a16="http://schemas.microsoft.com/office/drawing/2014/main" val="4238846958"/>
                    </a:ext>
                  </a:extLst>
                </a:gridCol>
                <a:gridCol w="822960">
                  <a:extLst>
                    <a:ext uri="{9D8B030D-6E8A-4147-A177-3AD203B41FA5}">
                      <a16:colId xmlns:a16="http://schemas.microsoft.com/office/drawing/2014/main" val="353298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8960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080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3966777"/>
                  </a:ext>
                </a:extLst>
              </a:tr>
            </a:tbl>
          </a:graphicData>
        </a:graphic>
      </p:graphicFrame>
      <p:sp>
        <p:nvSpPr>
          <p:cNvPr id="4" name="Text Placeholder 3">
            <a:extLst>
              <a:ext uri="{FF2B5EF4-FFF2-40B4-BE49-F238E27FC236}">
                <a16:creationId xmlns:a16="http://schemas.microsoft.com/office/drawing/2014/main" id="{41A18945-E416-436E-964B-F73F13E5286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95998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85EE-6196-419F-8E71-05706267C1D2}"/>
              </a:ext>
            </a:extLst>
          </p:cNvPr>
          <p:cNvSpPr>
            <a:spLocks noGrp="1"/>
          </p:cNvSpPr>
          <p:nvPr>
            <p:ph type="title"/>
          </p:nvPr>
        </p:nvSpPr>
        <p:spPr/>
        <p:txBody>
          <a:bodyPr/>
          <a:lstStyle/>
          <a:p>
            <a:r>
              <a:rPr lang="en-US"/>
              <a:t>Eigene Beiträge (Postings) + Reactions | Familienhotel Gasthof Hinteregger - 2 of 8</a:t>
            </a:r>
          </a:p>
        </p:txBody>
      </p:sp>
      <p:graphicFrame>
        <p:nvGraphicFramePr>
          <p:cNvPr id="5" name="Table Placeholder 4">
            <a:extLst>
              <a:ext uri="{FF2B5EF4-FFF2-40B4-BE49-F238E27FC236}">
                <a16:creationId xmlns:a16="http://schemas.microsoft.com/office/drawing/2014/main" id="{F7F66661-47E8-4192-8B2E-55191251541E}"/>
              </a:ext>
            </a:extLst>
          </p:cNvPr>
          <p:cNvGraphicFramePr>
            <a:graphicFrameLocks noGrp="1"/>
          </p:cNvGraphicFramePr>
          <p:nvPr>
            <p:ph type="tbl" sz="quarter" idx="13"/>
            <p:extLst>
              <p:ext uri="{D42A27DB-BD31-4B8C-83A1-F6EECF244321}">
                <p14:modId xmlns:p14="http://schemas.microsoft.com/office/powerpoint/2010/main" val="201267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02201018"/>
                    </a:ext>
                  </a:extLst>
                </a:gridCol>
                <a:gridCol w="822960">
                  <a:extLst>
                    <a:ext uri="{9D8B030D-6E8A-4147-A177-3AD203B41FA5}">
                      <a16:colId xmlns:a16="http://schemas.microsoft.com/office/drawing/2014/main" val="3441336484"/>
                    </a:ext>
                  </a:extLst>
                </a:gridCol>
                <a:gridCol w="822960">
                  <a:extLst>
                    <a:ext uri="{9D8B030D-6E8A-4147-A177-3AD203B41FA5}">
                      <a16:colId xmlns:a16="http://schemas.microsoft.com/office/drawing/2014/main" val="2633938108"/>
                    </a:ext>
                  </a:extLst>
                </a:gridCol>
                <a:gridCol w="822960">
                  <a:extLst>
                    <a:ext uri="{9D8B030D-6E8A-4147-A177-3AD203B41FA5}">
                      <a16:colId xmlns:a16="http://schemas.microsoft.com/office/drawing/2014/main" val="137172647"/>
                    </a:ext>
                  </a:extLst>
                </a:gridCol>
                <a:gridCol w="822960">
                  <a:extLst>
                    <a:ext uri="{9D8B030D-6E8A-4147-A177-3AD203B41FA5}">
                      <a16:colId xmlns:a16="http://schemas.microsoft.com/office/drawing/2014/main" val="4262680393"/>
                    </a:ext>
                  </a:extLst>
                </a:gridCol>
                <a:gridCol w="822960">
                  <a:extLst>
                    <a:ext uri="{9D8B030D-6E8A-4147-A177-3AD203B41FA5}">
                      <a16:colId xmlns:a16="http://schemas.microsoft.com/office/drawing/2014/main" val="140577301"/>
                    </a:ext>
                  </a:extLst>
                </a:gridCol>
                <a:gridCol w="822960">
                  <a:extLst>
                    <a:ext uri="{9D8B030D-6E8A-4147-A177-3AD203B41FA5}">
                      <a16:colId xmlns:a16="http://schemas.microsoft.com/office/drawing/2014/main" val="3835414958"/>
                    </a:ext>
                  </a:extLst>
                </a:gridCol>
                <a:gridCol w="822960">
                  <a:extLst>
                    <a:ext uri="{9D8B030D-6E8A-4147-A177-3AD203B41FA5}">
                      <a16:colId xmlns:a16="http://schemas.microsoft.com/office/drawing/2014/main" val="3923381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1496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506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102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2988342"/>
                  </a:ext>
                </a:extLst>
              </a:tr>
            </a:tbl>
          </a:graphicData>
        </a:graphic>
      </p:graphicFrame>
      <p:sp>
        <p:nvSpPr>
          <p:cNvPr id="4" name="Text Placeholder 3">
            <a:extLst>
              <a:ext uri="{FF2B5EF4-FFF2-40B4-BE49-F238E27FC236}">
                <a16:creationId xmlns:a16="http://schemas.microsoft.com/office/drawing/2014/main" id="{B86477C5-5653-45FE-87DA-F69496C770B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70941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4A7B4-6106-4D46-8BEF-35397D957B74}"/>
              </a:ext>
            </a:extLst>
          </p:cNvPr>
          <p:cNvSpPr>
            <a:spLocks noGrp="1"/>
          </p:cNvSpPr>
          <p:nvPr>
            <p:ph type="title"/>
          </p:nvPr>
        </p:nvSpPr>
        <p:spPr/>
        <p:txBody>
          <a:bodyPr/>
          <a:lstStyle/>
          <a:p>
            <a:r>
              <a:rPr lang="en-US"/>
              <a:t>Eigene Beiträge (Postings) + Reactions | Familienhotel Gasthof Hinteregger - 3 of 8</a:t>
            </a:r>
          </a:p>
        </p:txBody>
      </p:sp>
      <p:graphicFrame>
        <p:nvGraphicFramePr>
          <p:cNvPr id="5" name="Table Placeholder 4">
            <a:extLst>
              <a:ext uri="{FF2B5EF4-FFF2-40B4-BE49-F238E27FC236}">
                <a16:creationId xmlns:a16="http://schemas.microsoft.com/office/drawing/2014/main" id="{E28EB492-04B9-4FEB-B9A7-732A4B4F294C}"/>
              </a:ext>
            </a:extLst>
          </p:cNvPr>
          <p:cNvGraphicFramePr>
            <a:graphicFrameLocks noGrp="1"/>
          </p:cNvGraphicFramePr>
          <p:nvPr>
            <p:ph type="tbl" sz="quarter" idx="13"/>
            <p:extLst>
              <p:ext uri="{D42A27DB-BD31-4B8C-83A1-F6EECF244321}">
                <p14:modId xmlns:p14="http://schemas.microsoft.com/office/powerpoint/2010/main" val="118105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66828400"/>
                    </a:ext>
                  </a:extLst>
                </a:gridCol>
                <a:gridCol w="822960">
                  <a:extLst>
                    <a:ext uri="{9D8B030D-6E8A-4147-A177-3AD203B41FA5}">
                      <a16:colId xmlns:a16="http://schemas.microsoft.com/office/drawing/2014/main" val="1968839967"/>
                    </a:ext>
                  </a:extLst>
                </a:gridCol>
                <a:gridCol w="822960">
                  <a:extLst>
                    <a:ext uri="{9D8B030D-6E8A-4147-A177-3AD203B41FA5}">
                      <a16:colId xmlns:a16="http://schemas.microsoft.com/office/drawing/2014/main" val="1949651284"/>
                    </a:ext>
                  </a:extLst>
                </a:gridCol>
                <a:gridCol w="822960">
                  <a:extLst>
                    <a:ext uri="{9D8B030D-6E8A-4147-A177-3AD203B41FA5}">
                      <a16:colId xmlns:a16="http://schemas.microsoft.com/office/drawing/2014/main" val="715196274"/>
                    </a:ext>
                  </a:extLst>
                </a:gridCol>
                <a:gridCol w="822960">
                  <a:extLst>
                    <a:ext uri="{9D8B030D-6E8A-4147-A177-3AD203B41FA5}">
                      <a16:colId xmlns:a16="http://schemas.microsoft.com/office/drawing/2014/main" val="3835665127"/>
                    </a:ext>
                  </a:extLst>
                </a:gridCol>
                <a:gridCol w="822960">
                  <a:extLst>
                    <a:ext uri="{9D8B030D-6E8A-4147-A177-3AD203B41FA5}">
                      <a16:colId xmlns:a16="http://schemas.microsoft.com/office/drawing/2014/main" val="2220556365"/>
                    </a:ext>
                  </a:extLst>
                </a:gridCol>
                <a:gridCol w="822960">
                  <a:extLst>
                    <a:ext uri="{9D8B030D-6E8A-4147-A177-3AD203B41FA5}">
                      <a16:colId xmlns:a16="http://schemas.microsoft.com/office/drawing/2014/main" val="3982381816"/>
                    </a:ext>
                  </a:extLst>
                </a:gridCol>
                <a:gridCol w="822960">
                  <a:extLst>
                    <a:ext uri="{9D8B030D-6E8A-4147-A177-3AD203B41FA5}">
                      <a16:colId xmlns:a16="http://schemas.microsoft.com/office/drawing/2014/main" val="163439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8607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2095484"/>
                  </a:ext>
                </a:extLst>
              </a:tr>
            </a:tbl>
          </a:graphicData>
        </a:graphic>
      </p:graphicFrame>
      <p:sp>
        <p:nvSpPr>
          <p:cNvPr id="4" name="Text Placeholder 3">
            <a:extLst>
              <a:ext uri="{FF2B5EF4-FFF2-40B4-BE49-F238E27FC236}">
                <a16:creationId xmlns:a16="http://schemas.microsoft.com/office/drawing/2014/main" id="{9A4E8392-60AD-4F0F-8B87-DB9BD6F8F4B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10996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BA62-EC2B-4ADC-AA5C-B82EFFF2A42B}"/>
              </a:ext>
            </a:extLst>
          </p:cNvPr>
          <p:cNvSpPr>
            <a:spLocks noGrp="1"/>
          </p:cNvSpPr>
          <p:nvPr>
            <p:ph type="title"/>
          </p:nvPr>
        </p:nvSpPr>
        <p:spPr/>
        <p:txBody>
          <a:bodyPr/>
          <a:lstStyle/>
          <a:p>
            <a:r>
              <a:rPr lang="en-US"/>
              <a:t>Eigene Beiträge (Postings) + Reactions | Familienhotel Gasthof Hinteregger - 4 of 8</a:t>
            </a:r>
          </a:p>
        </p:txBody>
      </p:sp>
      <p:graphicFrame>
        <p:nvGraphicFramePr>
          <p:cNvPr id="5" name="Table Placeholder 4">
            <a:extLst>
              <a:ext uri="{FF2B5EF4-FFF2-40B4-BE49-F238E27FC236}">
                <a16:creationId xmlns:a16="http://schemas.microsoft.com/office/drawing/2014/main" id="{9F5681A8-8DD0-4BCA-9DD1-F56F4B533F4A}"/>
              </a:ext>
            </a:extLst>
          </p:cNvPr>
          <p:cNvGraphicFramePr>
            <a:graphicFrameLocks noGrp="1"/>
          </p:cNvGraphicFramePr>
          <p:nvPr>
            <p:ph type="tbl" sz="quarter" idx="13"/>
            <p:extLst>
              <p:ext uri="{D42A27DB-BD31-4B8C-83A1-F6EECF244321}">
                <p14:modId xmlns:p14="http://schemas.microsoft.com/office/powerpoint/2010/main" val="3038894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9976833"/>
                    </a:ext>
                  </a:extLst>
                </a:gridCol>
                <a:gridCol w="822960">
                  <a:extLst>
                    <a:ext uri="{9D8B030D-6E8A-4147-A177-3AD203B41FA5}">
                      <a16:colId xmlns:a16="http://schemas.microsoft.com/office/drawing/2014/main" val="4233372058"/>
                    </a:ext>
                  </a:extLst>
                </a:gridCol>
                <a:gridCol w="822960">
                  <a:extLst>
                    <a:ext uri="{9D8B030D-6E8A-4147-A177-3AD203B41FA5}">
                      <a16:colId xmlns:a16="http://schemas.microsoft.com/office/drawing/2014/main" val="3448293233"/>
                    </a:ext>
                  </a:extLst>
                </a:gridCol>
                <a:gridCol w="822960">
                  <a:extLst>
                    <a:ext uri="{9D8B030D-6E8A-4147-A177-3AD203B41FA5}">
                      <a16:colId xmlns:a16="http://schemas.microsoft.com/office/drawing/2014/main" val="861493746"/>
                    </a:ext>
                  </a:extLst>
                </a:gridCol>
                <a:gridCol w="822960">
                  <a:extLst>
                    <a:ext uri="{9D8B030D-6E8A-4147-A177-3AD203B41FA5}">
                      <a16:colId xmlns:a16="http://schemas.microsoft.com/office/drawing/2014/main" val="2122168576"/>
                    </a:ext>
                  </a:extLst>
                </a:gridCol>
                <a:gridCol w="822960">
                  <a:extLst>
                    <a:ext uri="{9D8B030D-6E8A-4147-A177-3AD203B41FA5}">
                      <a16:colId xmlns:a16="http://schemas.microsoft.com/office/drawing/2014/main" val="2815725211"/>
                    </a:ext>
                  </a:extLst>
                </a:gridCol>
                <a:gridCol w="822960">
                  <a:extLst>
                    <a:ext uri="{9D8B030D-6E8A-4147-A177-3AD203B41FA5}">
                      <a16:colId xmlns:a16="http://schemas.microsoft.com/office/drawing/2014/main" val="348677062"/>
                    </a:ext>
                  </a:extLst>
                </a:gridCol>
                <a:gridCol w="822960">
                  <a:extLst>
                    <a:ext uri="{9D8B030D-6E8A-4147-A177-3AD203B41FA5}">
                      <a16:colId xmlns:a16="http://schemas.microsoft.com/office/drawing/2014/main" val="127964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4932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8803113"/>
                  </a:ext>
                </a:extLst>
              </a:tr>
            </a:tbl>
          </a:graphicData>
        </a:graphic>
      </p:graphicFrame>
      <p:sp>
        <p:nvSpPr>
          <p:cNvPr id="4" name="Text Placeholder 3">
            <a:extLst>
              <a:ext uri="{FF2B5EF4-FFF2-40B4-BE49-F238E27FC236}">
                <a16:creationId xmlns:a16="http://schemas.microsoft.com/office/drawing/2014/main" id="{4C4CA717-E07B-458C-90A6-104E9158235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17018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B273-F33A-444C-9AF8-1909AA9231AA}"/>
              </a:ext>
            </a:extLst>
          </p:cNvPr>
          <p:cNvSpPr>
            <a:spLocks noGrp="1"/>
          </p:cNvSpPr>
          <p:nvPr>
            <p:ph type="title"/>
          </p:nvPr>
        </p:nvSpPr>
        <p:spPr/>
        <p:txBody>
          <a:bodyPr/>
          <a:lstStyle/>
          <a:p>
            <a:r>
              <a:rPr lang="en-US"/>
              <a:t>Eigene Beiträge (Postings) + Reactions | Familienhotel Gasthof Hinteregger - 5 of 8</a:t>
            </a:r>
          </a:p>
        </p:txBody>
      </p:sp>
      <p:graphicFrame>
        <p:nvGraphicFramePr>
          <p:cNvPr id="5" name="Table Placeholder 4">
            <a:extLst>
              <a:ext uri="{FF2B5EF4-FFF2-40B4-BE49-F238E27FC236}">
                <a16:creationId xmlns:a16="http://schemas.microsoft.com/office/drawing/2014/main" id="{63AA6318-2F7B-4582-8FAF-8AD8EA001CC8}"/>
              </a:ext>
            </a:extLst>
          </p:cNvPr>
          <p:cNvGraphicFramePr>
            <a:graphicFrameLocks noGrp="1"/>
          </p:cNvGraphicFramePr>
          <p:nvPr>
            <p:ph type="tbl" sz="quarter" idx="13"/>
            <p:extLst>
              <p:ext uri="{D42A27DB-BD31-4B8C-83A1-F6EECF244321}">
                <p14:modId xmlns:p14="http://schemas.microsoft.com/office/powerpoint/2010/main" val="1965926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22502588"/>
                    </a:ext>
                  </a:extLst>
                </a:gridCol>
                <a:gridCol w="822960">
                  <a:extLst>
                    <a:ext uri="{9D8B030D-6E8A-4147-A177-3AD203B41FA5}">
                      <a16:colId xmlns:a16="http://schemas.microsoft.com/office/drawing/2014/main" val="1107330744"/>
                    </a:ext>
                  </a:extLst>
                </a:gridCol>
                <a:gridCol w="822960">
                  <a:extLst>
                    <a:ext uri="{9D8B030D-6E8A-4147-A177-3AD203B41FA5}">
                      <a16:colId xmlns:a16="http://schemas.microsoft.com/office/drawing/2014/main" val="4145377579"/>
                    </a:ext>
                  </a:extLst>
                </a:gridCol>
                <a:gridCol w="822960">
                  <a:extLst>
                    <a:ext uri="{9D8B030D-6E8A-4147-A177-3AD203B41FA5}">
                      <a16:colId xmlns:a16="http://schemas.microsoft.com/office/drawing/2014/main" val="3474907815"/>
                    </a:ext>
                  </a:extLst>
                </a:gridCol>
                <a:gridCol w="822960">
                  <a:extLst>
                    <a:ext uri="{9D8B030D-6E8A-4147-A177-3AD203B41FA5}">
                      <a16:colId xmlns:a16="http://schemas.microsoft.com/office/drawing/2014/main" val="983467799"/>
                    </a:ext>
                  </a:extLst>
                </a:gridCol>
                <a:gridCol w="822960">
                  <a:extLst>
                    <a:ext uri="{9D8B030D-6E8A-4147-A177-3AD203B41FA5}">
                      <a16:colId xmlns:a16="http://schemas.microsoft.com/office/drawing/2014/main" val="662524841"/>
                    </a:ext>
                  </a:extLst>
                </a:gridCol>
                <a:gridCol w="822960">
                  <a:extLst>
                    <a:ext uri="{9D8B030D-6E8A-4147-A177-3AD203B41FA5}">
                      <a16:colId xmlns:a16="http://schemas.microsoft.com/office/drawing/2014/main" val="823428291"/>
                    </a:ext>
                  </a:extLst>
                </a:gridCol>
                <a:gridCol w="822960">
                  <a:extLst>
                    <a:ext uri="{9D8B030D-6E8A-4147-A177-3AD203B41FA5}">
                      <a16:colId xmlns:a16="http://schemas.microsoft.com/office/drawing/2014/main" val="410134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3411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5280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4696848"/>
                  </a:ext>
                </a:extLst>
              </a:tr>
            </a:tbl>
          </a:graphicData>
        </a:graphic>
      </p:graphicFrame>
      <p:sp>
        <p:nvSpPr>
          <p:cNvPr id="4" name="Text Placeholder 3">
            <a:extLst>
              <a:ext uri="{FF2B5EF4-FFF2-40B4-BE49-F238E27FC236}">
                <a16:creationId xmlns:a16="http://schemas.microsoft.com/office/drawing/2014/main" id="{B1258351-F1E4-453E-A92C-6D769FF28F4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45359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AC5A-1119-45FB-BAC6-CEA1094E2099}"/>
              </a:ext>
            </a:extLst>
          </p:cNvPr>
          <p:cNvSpPr>
            <a:spLocks noGrp="1"/>
          </p:cNvSpPr>
          <p:nvPr>
            <p:ph type="title"/>
          </p:nvPr>
        </p:nvSpPr>
        <p:spPr/>
        <p:txBody>
          <a:bodyPr/>
          <a:lstStyle/>
          <a:p>
            <a:r>
              <a:rPr lang="en-US"/>
              <a:t>Eigene Beiträge (Postings) + Reactions | Familienhotel Gasthof Hinteregger - 6 of 8</a:t>
            </a:r>
          </a:p>
        </p:txBody>
      </p:sp>
      <p:graphicFrame>
        <p:nvGraphicFramePr>
          <p:cNvPr id="5" name="Table Placeholder 4">
            <a:extLst>
              <a:ext uri="{FF2B5EF4-FFF2-40B4-BE49-F238E27FC236}">
                <a16:creationId xmlns:a16="http://schemas.microsoft.com/office/drawing/2014/main" id="{06060E2B-FA71-4DEA-B8C0-C926F3A8D438}"/>
              </a:ext>
            </a:extLst>
          </p:cNvPr>
          <p:cNvGraphicFramePr>
            <a:graphicFrameLocks noGrp="1"/>
          </p:cNvGraphicFramePr>
          <p:nvPr>
            <p:ph type="tbl" sz="quarter" idx="13"/>
            <p:extLst>
              <p:ext uri="{D42A27DB-BD31-4B8C-83A1-F6EECF244321}">
                <p14:modId xmlns:p14="http://schemas.microsoft.com/office/powerpoint/2010/main" val="2674670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4124593"/>
                    </a:ext>
                  </a:extLst>
                </a:gridCol>
                <a:gridCol w="822960">
                  <a:extLst>
                    <a:ext uri="{9D8B030D-6E8A-4147-A177-3AD203B41FA5}">
                      <a16:colId xmlns:a16="http://schemas.microsoft.com/office/drawing/2014/main" val="4276389610"/>
                    </a:ext>
                  </a:extLst>
                </a:gridCol>
                <a:gridCol w="822960">
                  <a:extLst>
                    <a:ext uri="{9D8B030D-6E8A-4147-A177-3AD203B41FA5}">
                      <a16:colId xmlns:a16="http://schemas.microsoft.com/office/drawing/2014/main" val="3859731337"/>
                    </a:ext>
                  </a:extLst>
                </a:gridCol>
                <a:gridCol w="822960">
                  <a:extLst>
                    <a:ext uri="{9D8B030D-6E8A-4147-A177-3AD203B41FA5}">
                      <a16:colId xmlns:a16="http://schemas.microsoft.com/office/drawing/2014/main" val="2648095723"/>
                    </a:ext>
                  </a:extLst>
                </a:gridCol>
                <a:gridCol w="822960">
                  <a:extLst>
                    <a:ext uri="{9D8B030D-6E8A-4147-A177-3AD203B41FA5}">
                      <a16:colId xmlns:a16="http://schemas.microsoft.com/office/drawing/2014/main" val="801963659"/>
                    </a:ext>
                  </a:extLst>
                </a:gridCol>
                <a:gridCol w="822960">
                  <a:extLst>
                    <a:ext uri="{9D8B030D-6E8A-4147-A177-3AD203B41FA5}">
                      <a16:colId xmlns:a16="http://schemas.microsoft.com/office/drawing/2014/main" val="3267900437"/>
                    </a:ext>
                  </a:extLst>
                </a:gridCol>
                <a:gridCol w="822960">
                  <a:extLst>
                    <a:ext uri="{9D8B030D-6E8A-4147-A177-3AD203B41FA5}">
                      <a16:colId xmlns:a16="http://schemas.microsoft.com/office/drawing/2014/main" val="4060013409"/>
                    </a:ext>
                  </a:extLst>
                </a:gridCol>
                <a:gridCol w="822960">
                  <a:extLst>
                    <a:ext uri="{9D8B030D-6E8A-4147-A177-3AD203B41FA5}">
                      <a16:colId xmlns:a16="http://schemas.microsoft.com/office/drawing/2014/main" val="129398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4630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7771914"/>
                  </a:ext>
                </a:extLst>
              </a:tr>
            </a:tbl>
          </a:graphicData>
        </a:graphic>
      </p:graphicFrame>
      <p:sp>
        <p:nvSpPr>
          <p:cNvPr id="4" name="Text Placeholder 3">
            <a:extLst>
              <a:ext uri="{FF2B5EF4-FFF2-40B4-BE49-F238E27FC236}">
                <a16:creationId xmlns:a16="http://schemas.microsoft.com/office/drawing/2014/main" id="{705E6ED8-6179-4F1A-83B2-913A9CD3B15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60447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D832F-7694-4079-BA47-C0266E0E1630}"/>
              </a:ext>
            </a:extLst>
          </p:cNvPr>
          <p:cNvSpPr>
            <a:spLocks noGrp="1"/>
          </p:cNvSpPr>
          <p:nvPr>
            <p:ph type="title"/>
          </p:nvPr>
        </p:nvSpPr>
        <p:spPr/>
        <p:txBody>
          <a:bodyPr/>
          <a:lstStyle/>
          <a:p>
            <a:r>
              <a:rPr lang="en-US"/>
              <a:t>Eigene Beiträge (Postings) + Reactions | Familienhotel Gasthof Hinteregger - 7 of 8</a:t>
            </a:r>
          </a:p>
        </p:txBody>
      </p:sp>
      <p:graphicFrame>
        <p:nvGraphicFramePr>
          <p:cNvPr id="5" name="Table Placeholder 4">
            <a:extLst>
              <a:ext uri="{FF2B5EF4-FFF2-40B4-BE49-F238E27FC236}">
                <a16:creationId xmlns:a16="http://schemas.microsoft.com/office/drawing/2014/main" id="{8088070C-5B07-4EF1-B1E1-17141B3B1569}"/>
              </a:ext>
            </a:extLst>
          </p:cNvPr>
          <p:cNvGraphicFramePr>
            <a:graphicFrameLocks noGrp="1"/>
          </p:cNvGraphicFramePr>
          <p:nvPr>
            <p:ph type="tbl" sz="quarter" idx="13"/>
            <p:extLst>
              <p:ext uri="{D42A27DB-BD31-4B8C-83A1-F6EECF244321}">
                <p14:modId xmlns:p14="http://schemas.microsoft.com/office/powerpoint/2010/main" val="1977066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4799947"/>
                    </a:ext>
                  </a:extLst>
                </a:gridCol>
                <a:gridCol w="822960">
                  <a:extLst>
                    <a:ext uri="{9D8B030D-6E8A-4147-A177-3AD203B41FA5}">
                      <a16:colId xmlns:a16="http://schemas.microsoft.com/office/drawing/2014/main" val="454598596"/>
                    </a:ext>
                  </a:extLst>
                </a:gridCol>
                <a:gridCol w="822960">
                  <a:extLst>
                    <a:ext uri="{9D8B030D-6E8A-4147-A177-3AD203B41FA5}">
                      <a16:colId xmlns:a16="http://schemas.microsoft.com/office/drawing/2014/main" val="3863451833"/>
                    </a:ext>
                  </a:extLst>
                </a:gridCol>
                <a:gridCol w="822960">
                  <a:extLst>
                    <a:ext uri="{9D8B030D-6E8A-4147-A177-3AD203B41FA5}">
                      <a16:colId xmlns:a16="http://schemas.microsoft.com/office/drawing/2014/main" val="4219908644"/>
                    </a:ext>
                  </a:extLst>
                </a:gridCol>
                <a:gridCol w="822960">
                  <a:extLst>
                    <a:ext uri="{9D8B030D-6E8A-4147-A177-3AD203B41FA5}">
                      <a16:colId xmlns:a16="http://schemas.microsoft.com/office/drawing/2014/main" val="1939950622"/>
                    </a:ext>
                  </a:extLst>
                </a:gridCol>
                <a:gridCol w="822960">
                  <a:extLst>
                    <a:ext uri="{9D8B030D-6E8A-4147-A177-3AD203B41FA5}">
                      <a16:colId xmlns:a16="http://schemas.microsoft.com/office/drawing/2014/main" val="3050156469"/>
                    </a:ext>
                  </a:extLst>
                </a:gridCol>
                <a:gridCol w="822960">
                  <a:extLst>
                    <a:ext uri="{9D8B030D-6E8A-4147-A177-3AD203B41FA5}">
                      <a16:colId xmlns:a16="http://schemas.microsoft.com/office/drawing/2014/main" val="4103378261"/>
                    </a:ext>
                  </a:extLst>
                </a:gridCol>
                <a:gridCol w="822960">
                  <a:extLst>
                    <a:ext uri="{9D8B030D-6E8A-4147-A177-3AD203B41FA5}">
                      <a16:colId xmlns:a16="http://schemas.microsoft.com/office/drawing/2014/main" val="353025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328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8418427"/>
                  </a:ext>
                </a:extLst>
              </a:tr>
            </a:tbl>
          </a:graphicData>
        </a:graphic>
      </p:graphicFrame>
      <p:sp>
        <p:nvSpPr>
          <p:cNvPr id="4" name="Text Placeholder 3">
            <a:extLst>
              <a:ext uri="{FF2B5EF4-FFF2-40B4-BE49-F238E27FC236}">
                <a16:creationId xmlns:a16="http://schemas.microsoft.com/office/drawing/2014/main" id="{4B64AA53-FEEE-49A5-9BDF-DAB23F142D1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04411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A460B-81A1-44AB-9D0C-DCDED00B581F}"/>
              </a:ext>
            </a:extLst>
          </p:cNvPr>
          <p:cNvSpPr>
            <a:spLocks noGrp="1"/>
          </p:cNvSpPr>
          <p:nvPr>
            <p:ph type="title"/>
          </p:nvPr>
        </p:nvSpPr>
        <p:spPr/>
        <p:txBody>
          <a:bodyPr/>
          <a:lstStyle/>
          <a:p>
            <a:r>
              <a:rPr lang="en-US"/>
              <a:t>Eigene Beiträge (Postings) + Reactions | Familienhotel Gasthof Hinteregger - 8 of 8</a:t>
            </a:r>
          </a:p>
        </p:txBody>
      </p:sp>
      <p:graphicFrame>
        <p:nvGraphicFramePr>
          <p:cNvPr id="5" name="Table Placeholder 4">
            <a:extLst>
              <a:ext uri="{FF2B5EF4-FFF2-40B4-BE49-F238E27FC236}">
                <a16:creationId xmlns:a16="http://schemas.microsoft.com/office/drawing/2014/main" id="{472ADA98-999F-425C-99AD-955DCB0441B1}"/>
              </a:ext>
            </a:extLst>
          </p:cNvPr>
          <p:cNvGraphicFramePr>
            <a:graphicFrameLocks noGrp="1"/>
          </p:cNvGraphicFramePr>
          <p:nvPr>
            <p:ph type="tbl" sz="quarter" idx="13"/>
            <p:extLst>
              <p:ext uri="{D42A27DB-BD31-4B8C-83A1-F6EECF244321}">
                <p14:modId xmlns:p14="http://schemas.microsoft.com/office/powerpoint/2010/main" val="172816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1866733"/>
                    </a:ext>
                  </a:extLst>
                </a:gridCol>
                <a:gridCol w="822960">
                  <a:extLst>
                    <a:ext uri="{9D8B030D-6E8A-4147-A177-3AD203B41FA5}">
                      <a16:colId xmlns:a16="http://schemas.microsoft.com/office/drawing/2014/main" val="3671081586"/>
                    </a:ext>
                  </a:extLst>
                </a:gridCol>
                <a:gridCol w="822960">
                  <a:extLst>
                    <a:ext uri="{9D8B030D-6E8A-4147-A177-3AD203B41FA5}">
                      <a16:colId xmlns:a16="http://schemas.microsoft.com/office/drawing/2014/main" val="1651519416"/>
                    </a:ext>
                  </a:extLst>
                </a:gridCol>
                <a:gridCol w="822960">
                  <a:extLst>
                    <a:ext uri="{9D8B030D-6E8A-4147-A177-3AD203B41FA5}">
                      <a16:colId xmlns:a16="http://schemas.microsoft.com/office/drawing/2014/main" val="1992160722"/>
                    </a:ext>
                  </a:extLst>
                </a:gridCol>
                <a:gridCol w="822960">
                  <a:extLst>
                    <a:ext uri="{9D8B030D-6E8A-4147-A177-3AD203B41FA5}">
                      <a16:colId xmlns:a16="http://schemas.microsoft.com/office/drawing/2014/main" val="474511091"/>
                    </a:ext>
                  </a:extLst>
                </a:gridCol>
                <a:gridCol w="822960">
                  <a:extLst>
                    <a:ext uri="{9D8B030D-6E8A-4147-A177-3AD203B41FA5}">
                      <a16:colId xmlns:a16="http://schemas.microsoft.com/office/drawing/2014/main" val="2227529141"/>
                    </a:ext>
                  </a:extLst>
                </a:gridCol>
                <a:gridCol w="822960">
                  <a:extLst>
                    <a:ext uri="{9D8B030D-6E8A-4147-A177-3AD203B41FA5}">
                      <a16:colId xmlns:a16="http://schemas.microsoft.com/office/drawing/2014/main" val="916512881"/>
                    </a:ext>
                  </a:extLst>
                </a:gridCol>
                <a:gridCol w="822960">
                  <a:extLst>
                    <a:ext uri="{9D8B030D-6E8A-4147-A177-3AD203B41FA5}">
                      <a16:colId xmlns:a16="http://schemas.microsoft.com/office/drawing/2014/main" val="1909710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8801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767880"/>
                  </a:ext>
                </a:extLst>
              </a:tr>
            </a:tbl>
          </a:graphicData>
        </a:graphic>
      </p:graphicFrame>
      <p:sp>
        <p:nvSpPr>
          <p:cNvPr id="4" name="Text Placeholder 3">
            <a:extLst>
              <a:ext uri="{FF2B5EF4-FFF2-40B4-BE49-F238E27FC236}">
                <a16:creationId xmlns:a16="http://schemas.microsoft.com/office/drawing/2014/main" id="{DFEEAF50-0D70-42F8-B1B9-2162E9D1A8D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76730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DD4F2-F266-4946-A8CC-42C9254559B9}"/>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3D47D233-448A-448E-B54E-0AA3B6A9E43D}"/>
              </a:ext>
            </a:extLst>
          </p:cNvPr>
          <p:cNvGraphicFramePr>
            <a:graphicFrameLocks noGrp="1"/>
          </p:cNvGraphicFramePr>
          <p:nvPr>
            <p:ph type="chart" sz="quarter" idx="13"/>
            <p:extLst>
              <p:ext uri="{D42A27DB-BD31-4B8C-83A1-F6EECF244321}">
                <p14:modId xmlns:p14="http://schemas.microsoft.com/office/powerpoint/2010/main" val="1187853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87B722-3DD1-4F78-B29B-B68D588D419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C58B44B-6ED5-499B-A4F4-B174AE0C48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3129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2D4AA-5B2A-48AA-A085-92E654C69166}"/>
              </a:ext>
            </a:extLst>
          </p:cNvPr>
          <p:cNvSpPr>
            <a:spLocks noGrp="1"/>
          </p:cNvSpPr>
          <p:nvPr>
            <p:ph type="title"/>
          </p:nvPr>
        </p:nvSpPr>
        <p:spPr/>
        <p:txBody>
          <a:bodyPr/>
          <a:lstStyle/>
          <a:p>
            <a:r>
              <a:rPr lang="en-US"/>
              <a:t>Interaktionsrate | Familienhotel Gasthof Hinteregger</a:t>
            </a:r>
          </a:p>
        </p:txBody>
      </p:sp>
      <p:graphicFrame>
        <p:nvGraphicFramePr>
          <p:cNvPr id="6" name="Chart Placeholder 5">
            <a:extLst>
              <a:ext uri="{FF2B5EF4-FFF2-40B4-BE49-F238E27FC236}">
                <a16:creationId xmlns:a16="http://schemas.microsoft.com/office/drawing/2014/main" id="{C3F210E3-7C8E-4A1B-9923-F75CEF9AD690}"/>
              </a:ext>
            </a:extLst>
          </p:cNvPr>
          <p:cNvGraphicFramePr>
            <a:graphicFrameLocks noGrp="1"/>
          </p:cNvGraphicFramePr>
          <p:nvPr>
            <p:ph type="chart" sz="quarter" idx="13"/>
            <p:extLst>
              <p:ext uri="{D42A27DB-BD31-4B8C-83A1-F6EECF244321}">
                <p14:modId xmlns:p14="http://schemas.microsoft.com/office/powerpoint/2010/main" val="3197692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329F5B-709A-4367-BA37-AC257766864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173E62C-67B4-4677-8EB4-CEECCDAF7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2342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FCE3-2358-4530-870E-AA74CDCD4868}"/>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6ADFCFC9-4B92-4ECC-8079-AFC8A6DC7D23}"/>
              </a:ext>
            </a:extLst>
          </p:cNvPr>
          <p:cNvGraphicFramePr>
            <a:graphicFrameLocks noGrp="1"/>
          </p:cNvGraphicFramePr>
          <p:nvPr>
            <p:ph type="chart" sz="quarter" idx="13"/>
            <p:extLst>
              <p:ext uri="{D42A27DB-BD31-4B8C-83A1-F6EECF244321}">
                <p14:modId xmlns:p14="http://schemas.microsoft.com/office/powerpoint/2010/main" val="2801454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C16F9-7AA9-4861-81C1-12725ED21AB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42A262E-8BF6-49DD-B19C-B2EB3BF9FB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548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C5446-7707-4FBD-898E-DF17B8D63073}"/>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0ABE8E94-104F-4D46-9157-8B8F1A92DEB5}"/>
              </a:ext>
            </a:extLst>
          </p:cNvPr>
          <p:cNvGraphicFramePr>
            <a:graphicFrameLocks noGrp="1"/>
          </p:cNvGraphicFramePr>
          <p:nvPr>
            <p:ph type="chart" sz="quarter" idx="13"/>
            <p:extLst>
              <p:ext uri="{D42A27DB-BD31-4B8C-83A1-F6EECF244321}">
                <p14:modId xmlns:p14="http://schemas.microsoft.com/office/powerpoint/2010/main" val="244375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7411F-7412-4415-880E-D581158F8B6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BB5EADD-5BB1-4FC5-B177-051B7B9DF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066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4050C-8BC0-4970-A3E5-193E85B0BF51}"/>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8F167ADE-0BDD-47EE-90DD-8F1A468BF640}"/>
              </a:ext>
            </a:extLst>
          </p:cNvPr>
          <p:cNvGraphicFramePr>
            <a:graphicFrameLocks noGrp="1"/>
          </p:cNvGraphicFramePr>
          <p:nvPr>
            <p:ph type="chart" sz="quarter" idx="13"/>
            <p:extLst>
              <p:ext uri="{D42A27DB-BD31-4B8C-83A1-F6EECF244321}">
                <p14:modId xmlns:p14="http://schemas.microsoft.com/office/powerpoint/2010/main" val="3118533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8A2992-C2D0-4B41-8315-9E6FD3C468A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F71F1FD-1788-48FA-B45C-C978A49D1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924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945FD-ED2B-402D-8A1C-493B1BA09E53}"/>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82A5FD80-CB80-406E-A3CA-C7A668C8A112}"/>
              </a:ext>
            </a:extLst>
          </p:cNvPr>
          <p:cNvGraphicFramePr>
            <a:graphicFrameLocks noGrp="1"/>
          </p:cNvGraphicFramePr>
          <p:nvPr>
            <p:ph type="chart" sz="quarter" idx="13"/>
            <p:extLst>
              <p:ext uri="{D42A27DB-BD31-4B8C-83A1-F6EECF244321}">
                <p14:modId xmlns:p14="http://schemas.microsoft.com/office/powerpoint/2010/main" val="4097093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BCF663-E60F-455B-9F52-9411EF00595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0578974-A00D-4F24-A988-9970DEEF3E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2472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2097-D055-4544-A121-984E1461C69A}"/>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5C1FE6BB-8780-4AEE-AB99-C6C58292E97F}"/>
              </a:ext>
            </a:extLst>
          </p:cNvPr>
          <p:cNvGraphicFramePr>
            <a:graphicFrameLocks noGrp="1"/>
          </p:cNvGraphicFramePr>
          <p:nvPr>
            <p:ph type="chart" sz="quarter" idx="13"/>
            <p:extLst>
              <p:ext uri="{D42A27DB-BD31-4B8C-83A1-F6EECF244321}">
                <p14:modId xmlns:p14="http://schemas.microsoft.com/office/powerpoint/2010/main" val="3819253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4A7BA-C440-4C33-A5E2-29B4E63A356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9597710-D1A7-4A3D-80B3-3E8A6FBAD9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3973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29102-8790-4A42-9F73-92AC1C118202}"/>
              </a:ext>
            </a:extLst>
          </p:cNvPr>
          <p:cNvSpPr>
            <a:spLocks noGrp="1"/>
          </p:cNvSpPr>
          <p:nvPr>
            <p:ph type="title"/>
          </p:nvPr>
        </p:nvSpPr>
        <p:spPr/>
        <p:txBody>
          <a:bodyPr/>
          <a:lstStyle/>
          <a:p>
            <a:r>
              <a:rPr lang="en-US"/>
              <a:t>Impressionen | Familienhotel Gasthof Hinteregger</a:t>
            </a:r>
          </a:p>
        </p:txBody>
      </p:sp>
      <p:graphicFrame>
        <p:nvGraphicFramePr>
          <p:cNvPr id="6" name="Chart Placeholder 5">
            <a:extLst>
              <a:ext uri="{FF2B5EF4-FFF2-40B4-BE49-F238E27FC236}">
                <a16:creationId xmlns:a16="http://schemas.microsoft.com/office/drawing/2014/main" id="{502AB400-5DB8-444C-A806-89E4D09A7F87}"/>
              </a:ext>
            </a:extLst>
          </p:cNvPr>
          <p:cNvGraphicFramePr>
            <a:graphicFrameLocks noGrp="1"/>
          </p:cNvGraphicFramePr>
          <p:nvPr>
            <p:ph type="chart" sz="quarter" idx="13"/>
            <p:extLst>
              <p:ext uri="{D42A27DB-BD31-4B8C-83A1-F6EECF244321}">
                <p14:modId xmlns:p14="http://schemas.microsoft.com/office/powerpoint/2010/main" val="638015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224FED-CF61-4E91-BEFC-64D9C32C181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819031C-580E-495B-9294-0FC4C7F404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879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1DD8E-3622-4DE1-91C5-9D6E8BCCA70F}"/>
              </a:ext>
            </a:extLst>
          </p:cNvPr>
          <p:cNvSpPr>
            <a:spLocks noGrp="1"/>
          </p:cNvSpPr>
          <p:nvPr>
            <p:ph type="title"/>
          </p:nvPr>
        </p:nvSpPr>
        <p:spPr/>
        <p:txBody>
          <a:bodyPr/>
          <a:lstStyle/>
          <a:p>
            <a:r>
              <a:rPr lang="en-US"/>
              <a:t>Reichweite | Familienhotel Gasthof Hinteregger</a:t>
            </a:r>
          </a:p>
        </p:txBody>
      </p:sp>
      <p:graphicFrame>
        <p:nvGraphicFramePr>
          <p:cNvPr id="6" name="Chart Placeholder 5">
            <a:extLst>
              <a:ext uri="{FF2B5EF4-FFF2-40B4-BE49-F238E27FC236}">
                <a16:creationId xmlns:a16="http://schemas.microsoft.com/office/drawing/2014/main" id="{5152CC6B-53CB-46A5-83D3-480075ADDD06}"/>
              </a:ext>
            </a:extLst>
          </p:cNvPr>
          <p:cNvGraphicFramePr>
            <a:graphicFrameLocks noGrp="1"/>
          </p:cNvGraphicFramePr>
          <p:nvPr>
            <p:ph type="chart" sz="quarter" idx="13"/>
            <p:extLst>
              <p:ext uri="{D42A27DB-BD31-4B8C-83A1-F6EECF244321}">
                <p14:modId xmlns:p14="http://schemas.microsoft.com/office/powerpoint/2010/main" val="3331518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14E0D6-985A-491A-91E5-C424134B8F7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565D12C-7808-44B5-90D5-987E5FB21E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52215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D1AC8-603A-4E38-8004-4F6918DF0437}"/>
              </a:ext>
            </a:extLst>
          </p:cNvPr>
          <p:cNvSpPr>
            <a:spLocks noGrp="1"/>
          </p:cNvSpPr>
          <p:nvPr>
            <p:ph type="title"/>
          </p:nvPr>
        </p:nvSpPr>
        <p:spPr/>
        <p:txBody>
          <a:bodyPr/>
          <a:lstStyle/>
          <a:p>
            <a:r>
              <a:rPr lang="en-US"/>
              <a:t>Engagierte User | Familienhotel Gasthof Hinteregger</a:t>
            </a:r>
          </a:p>
        </p:txBody>
      </p:sp>
      <p:graphicFrame>
        <p:nvGraphicFramePr>
          <p:cNvPr id="6" name="Chart Placeholder 5">
            <a:extLst>
              <a:ext uri="{FF2B5EF4-FFF2-40B4-BE49-F238E27FC236}">
                <a16:creationId xmlns:a16="http://schemas.microsoft.com/office/drawing/2014/main" id="{2B68A6B2-88B3-4B19-A9DD-F54059DEDA6F}"/>
              </a:ext>
            </a:extLst>
          </p:cNvPr>
          <p:cNvGraphicFramePr>
            <a:graphicFrameLocks noGrp="1"/>
          </p:cNvGraphicFramePr>
          <p:nvPr>
            <p:ph type="chart" sz="quarter" idx="13"/>
            <p:extLst>
              <p:ext uri="{D42A27DB-BD31-4B8C-83A1-F6EECF244321}">
                <p14:modId xmlns:p14="http://schemas.microsoft.com/office/powerpoint/2010/main" val="2632935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E1B41-AC29-49F0-B504-AFE33184211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C2914E1-7A14-4D45-AA47-EAC458342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1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98051-9EEB-482A-B64F-60D9EF148D84}"/>
              </a:ext>
            </a:extLst>
          </p:cNvPr>
          <p:cNvSpPr>
            <a:spLocks noGrp="1"/>
          </p:cNvSpPr>
          <p:nvPr>
            <p:ph type="title"/>
          </p:nvPr>
        </p:nvSpPr>
        <p:spPr/>
        <p:txBody>
          <a:bodyPr/>
          <a:lstStyle/>
          <a:p>
            <a:r>
              <a:rPr lang="en-US"/>
              <a:t>Page Views | Familienhotel Gasthof Hinteregger</a:t>
            </a:r>
          </a:p>
        </p:txBody>
      </p:sp>
      <p:graphicFrame>
        <p:nvGraphicFramePr>
          <p:cNvPr id="6" name="Chart Placeholder 5">
            <a:extLst>
              <a:ext uri="{FF2B5EF4-FFF2-40B4-BE49-F238E27FC236}">
                <a16:creationId xmlns:a16="http://schemas.microsoft.com/office/drawing/2014/main" id="{2A00AE40-0712-4368-A638-66056A082CF3}"/>
              </a:ext>
            </a:extLst>
          </p:cNvPr>
          <p:cNvGraphicFramePr>
            <a:graphicFrameLocks noGrp="1"/>
          </p:cNvGraphicFramePr>
          <p:nvPr>
            <p:ph type="chart" sz="quarter" idx="13"/>
            <p:extLst>
              <p:ext uri="{D42A27DB-BD31-4B8C-83A1-F6EECF244321}">
                <p14:modId xmlns:p14="http://schemas.microsoft.com/office/powerpoint/2010/main" val="178310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B1880A-E143-4086-BB21-1DB2D24027D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9B46C89-62DC-4037-AD64-652DF4A84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518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5DE3E-2AC7-41A9-B5B6-60125A4199A4}"/>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4AD68B18-8B46-4BD3-B105-A08243948168}"/>
              </a:ext>
            </a:extLst>
          </p:cNvPr>
          <p:cNvGraphicFramePr>
            <a:graphicFrameLocks noGrp="1"/>
          </p:cNvGraphicFramePr>
          <p:nvPr>
            <p:ph type="chart" sz="quarter" idx="13"/>
            <p:extLst>
              <p:ext uri="{D42A27DB-BD31-4B8C-83A1-F6EECF244321}">
                <p14:modId xmlns:p14="http://schemas.microsoft.com/office/powerpoint/2010/main" val="1113422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4F39E-4B1A-452D-AC2A-A9BFB85B0E3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6F33BA5-92AC-4E11-9225-994FA132D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264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DB2CC-3A40-40BB-9698-C115FC527588}"/>
              </a:ext>
            </a:extLst>
          </p:cNvPr>
          <p:cNvSpPr>
            <a:spLocks noGrp="1"/>
          </p:cNvSpPr>
          <p:nvPr>
            <p:ph type="title"/>
          </p:nvPr>
        </p:nvSpPr>
        <p:spPr/>
        <p:txBody>
          <a:bodyPr/>
          <a:lstStyle/>
          <a:p>
            <a:r>
              <a:rPr lang="en-US"/>
              <a:t>FB Insights - Daily Impressions | Familienhotel Gasthof Hinteregger - 1 of 3</a:t>
            </a:r>
          </a:p>
        </p:txBody>
      </p:sp>
      <p:graphicFrame>
        <p:nvGraphicFramePr>
          <p:cNvPr id="5" name="Table Placeholder 4">
            <a:extLst>
              <a:ext uri="{FF2B5EF4-FFF2-40B4-BE49-F238E27FC236}">
                <a16:creationId xmlns:a16="http://schemas.microsoft.com/office/drawing/2014/main" id="{2D1D6DAD-4FCC-4911-9B32-8D529DB34A16}"/>
              </a:ext>
            </a:extLst>
          </p:cNvPr>
          <p:cNvGraphicFramePr>
            <a:graphicFrameLocks noGrp="1"/>
          </p:cNvGraphicFramePr>
          <p:nvPr>
            <p:ph type="tbl" sz="quarter" idx="13"/>
            <p:extLst>
              <p:ext uri="{D42A27DB-BD31-4B8C-83A1-F6EECF244321}">
                <p14:modId xmlns:p14="http://schemas.microsoft.com/office/powerpoint/2010/main" val="1040050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6732749"/>
                    </a:ext>
                  </a:extLst>
                </a:gridCol>
                <a:gridCol w="2468880">
                  <a:extLst>
                    <a:ext uri="{9D8B030D-6E8A-4147-A177-3AD203B41FA5}">
                      <a16:colId xmlns:a16="http://schemas.microsoft.com/office/drawing/2014/main" val="1809631643"/>
                    </a:ext>
                  </a:extLst>
                </a:gridCol>
                <a:gridCol w="2468880">
                  <a:extLst>
                    <a:ext uri="{9D8B030D-6E8A-4147-A177-3AD203B41FA5}">
                      <a16:colId xmlns:a16="http://schemas.microsoft.com/office/drawing/2014/main" val="412541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525091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extLst>
                  <a:ext uri="{0D108BD9-81ED-4DB2-BD59-A6C34878D82A}">
                    <a16:rowId xmlns:a16="http://schemas.microsoft.com/office/drawing/2014/main" val="321655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extLst>
                  <a:ext uri="{0D108BD9-81ED-4DB2-BD59-A6C34878D82A}">
                    <a16:rowId xmlns:a16="http://schemas.microsoft.com/office/drawing/2014/main" val="85007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extLst>
                  <a:ext uri="{0D108BD9-81ED-4DB2-BD59-A6C34878D82A}">
                    <a16:rowId xmlns:a16="http://schemas.microsoft.com/office/drawing/2014/main" val="120830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extLst>
                  <a:ext uri="{0D108BD9-81ED-4DB2-BD59-A6C34878D82A}">
                    <a16:rowId xmlns:a16="http://schemas.microsoft.com/office/drawing/2014/main" val="397894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extLst>
                  <a:ext uri="{0D108BD9-81ED-4DB2-BD59-A6C34878D82A}">
                    <a16:rowId xmlns:a16="http://schemas.microsoft.com/office/drawing/2014/main" val="284339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extLst>
                  <a:ext uri="{0D108BD9-81ED-4DB2-BD59-A6C34878D82A}">
                    <a16:rowId xmlns:a16="http://schemas.microsoft.com/office/drawing/2014/main" val="82512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extLst>
                  <a:ext uri="{0D108BD9-81ED-4DB2-BD59-A6C34878D82A}">
                    <a16:rowId xmlns:a16="http://schemas.microsoft.com/office/drawing/2014/main" val="400019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extLst>
                  <a:ext uri="{0D108BD9-81ED-4DB2-BD59-A6C34878D82A}">
                    <a16:rowId xmlns:a16="http://schemas.microsoft.com/office/drawing/2014/main" val="159167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extLst>
                  <a:ext uri="{0D108BD9-81ED-4DB2-BD59-A6C34878D82A}">
                    <a16:rowId xmlns:a16="http://schemas.microsoft.com/office/drawing/2014/main" val="26382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extLst>
                  <a:ext uri="{0D108BD9-81ED-4DB2-BD59-A6C34878D82A}">
                    <a16:rowId xmlns:a16="http://schemas.microsoft.com/office/drawing/2014/main" val="4135076638"/>
                  </a:ext>
                </a:extLst>
              </a:tr>
            </a:tbl>
          </a:graphicData>
        </a:graphic>
      </p:graphicFrame>
      <p:sp>
        <p:nvSpPr>
          <p:cNvPr id="4" name="Text Placeholder 3">
            <a:extLst>
              <a:ext uri="{FF2B5EF4-FFF2-40B4-BE49-F238E27FC236}">
                <a16:creationId xmlns:a16="http://schemas.microsoft.com/office/drawing/2014/main" id="{6ED3B54E-2AD1-498B-A2A4-14DB99B88C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10258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26CD-FBBE-4FFA-ADB0-147EFC065A1D}"/>
              </a:ext>
            </a:extLst>
          </p:cNvPr>
          <p:cNvSpPr>
            <a:spLocks noGrp="1"/>
          </p:cNvSpPr>
          <p:nvPr>
            <p:ph type="title"/>
          </p:nvPr>
        </p:nvSpPr>
        <p:spPr/>
        <p:txBody>
          <a:bodyPr/>
          <a:lstStyle/>
          <a:p>
            <a:r>
              <a:rPr lang="en-US"/>
              <a:t>FB Insights - Daily Impressions | Familienhotel Gasthof Hinteregger - 2 of 3</a:t>
            </a:r>
          </a:p>
        </p:txBody>
      </p:sp>
      <p:graphicFrame>
        <p:nvGraphicFramePr>
          <p:cNvPr id="5" name="Table Placeholder 4">
            <a:extLst>
              <a:ext uri="{FF2B5EF4-FFF2-40B4-BE49-F238E27FC236}">
                <a16:creationId xmlns:a16="http://schemas.microsoft.com/office/drawing/2014/main" id="{F4119EEC-5281-4870-963D-10586479E270}"/>
              </a:ext>
            </a:extLst>
          </p:cNvPr>
          <p:cNvGraphicFramePr>
            <a:graphicFrameLocks noGrp="1"/>
          </p:cNvGraphicFramePr>
          <p:nvPr>
            <p:ph type="tbl" sz="quarter" idx="13"/>
            <p:extLst>
              <p:ext uri="{D42A27DB-BD31-4B8C-83A1-F6EECF244321}">
                <p14:modId xmlns:p14="http://schemas.microsoft.com/office/powerpoint/2010/main" val="249431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4056900"/>
                    </a:ext>
                  </a:extLst>
                </a:gridCol>
                <a:gridCol w="2468880">
                  <a:extLst>
                    <a:ext uri="{9D8B030D-6E8A-4147-A177-3AD203B41FA5}">
                      <a16:colId xmlns:a16="http://schemas.microsoft.com/office/drawing/2014/main" val="846749130"/>
                    </a:ext>
                  </a:extLst>
                </a:gridCol>
                <a:gridCol w="2468880">
                  <a:extLst>
                    <a:ext uri="{9D8B030D-6E8A-4147-A177-3AD203B41FA5}">
                      <a16:colId xmlns:a16="http://schemas.microsoft.com/office/drawing/2014/main" val="10005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801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extLst>
                  <a:ext uri="{0D108BD9-81ED-4DB2-BD59-A6C34878D82A}">
                    <a16:rowId xmlns:a16="http://schemas.microsoft.com/office/drawing/2014/main" val="406274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a:t>
                      </a:r>
                    </a:p>
                  </a:txBody>
                  <a:tcPr/>
                </a:tc>
                <a:extLst>
                  <a:ext uri="{0D108BD9-81ED-4DB2-BD59-A6C34878D82A}">
                    <a16:rowId xmlns:a16="http://schemas.microsoft.com/office/drawing/2014/main" val="1229343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extLst>
                  <a:ext uri="{0D108BD9-81ED-4DB2-BD59-A6C34878D82A}">
                    <a16:rowId xmlns:a16="http://schemas.microsoft.com/office/drawing/2014/main" val="92317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extLst>
                  <a:ext uri="{0D108BD9-81ED-4DB2-BD59-A6C34878D82A}">
                    <a16:rowId xmlns:a16="http://schemas.microsoft.com/office/drawing/2014/main" val="267468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a:t>
                      </a:r>
                    </a:p>
                  </a:txBody>
                  <a:tcPr/>
                </a:tc>
                <a:extLst>
                  <a:ext uri="{0D108BD9-81ED-4DB2-BD59-A6C34878D82A}">
                    <a16:rowId xmlns:a16="http://schemas.microsoft.com/office/drawing/2014/main" val="357353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extLst>
                  <a:ext uri="{0D108BD9-81ED-4DB2-BD59-A6C34878D82A}">
                    <a16:rowId xmlns:a16="http://schemas.microsoft.com/office/drawing/2014/main" val="115949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extLst>
                  <a:ext uri="{0D108BD9-81ED-4DB2-BD59-A6C34878D82A}">
                    <a16:rowId xmlns:a16="http://schemas.microsoft.com/office/drawing/2014/main" val="194815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338415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259639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436967809"/>
                  </a:ext>
                </a:extLst>
              </a:tr>
            </a:tbl>
          </a:graphicData>
        </a:graphic>
      </p:graphicFrame>
      <p:sp>
        <p:nvSpPr>
          <p:cNvPr id="4" name="Text Placeholder 3">
            <a:extLst>
              <a:ext uri="{FF2B5EF4-FFF2-40B4-BE49-F238E27FC236}">
                <a16:creationId xmlns:a16="http://schemas.microsoft.com/office/drawing/2014/main" id="{A5CB0B28-C68E-4A44-ADAB-BB1763E5823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73754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45D2D-7E47-441F-8A93-8BB27188C5BD}"/>
              </a:ext>
            </a:extLst>
          </p:cNvPr>
          <p:cNvSpPr>
            <a:spLocks noGrp="1"/>
          </p:cNvSpPr>
          <p:nvPr>
            <p:ph type="title"/>
          </p:nvPr>
        </p:nvSpPr>
        <p:spPr/>
        <p:txBody>
          <a:bodyPr/>
          <a:lstStyle/>
          <a:p>
            <a:r>
              <a:rPr lang="en-US"/>
              <a:t>FB Insights - Daily Impressions | Familienhotel Gasthof Hinteregger - 3 of 3</a:t>
            </a:r>
          </a:p>
        </p:txBody>
      </p:sp>
      <p:graphicFrame>
        <p:nvGraphicFramePr>
          <p:cNvPr id="5" name="Table Placeholder 4">
            <a:extLst>
              <a:ext uri="{FF2B5EF4-FFF2-40B4-BE49-F238E27FC236}">
                <a16:creationId xmlns:a16="http://schemas.microsoft.com/office/drawing/2014/main" id="{DC2CC2B2-6BCB-4ADF-B31E-E1111BDC8FD7}"/>
              </a:ext>
            </a:extLst>
          </p:cNvPr>
          <p:cNvGraphicFramePr>
            <a:graphicFrameLocks noGrp="1"/>
          </p:cNvGraphicFramePr>
          <p:nvPr>
            <p:ph type="tbl" sz="quarter" idx="13"/>
            <p:extLst>
              <p:ext uri="{D42A27DB-BD31-4B8C-83A1-F6EECF244321}">
                <p14:modId xmlns:p14="http://schemas.microsoft.com/office/powerpoint/2010/main" val="22948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0604125"/>
                    </a:ext>
                  </a:extLst>
                </a:gridCol>
                <a:gridCol w="2468880">
                  <a:extLst>
                    <a:ext uri="{9D8B030D-6E8A-4147-A177-3AD203B41FA5}">
                      <a16:colId xmlns:a16="http://schemas.microsoft.com/office/drawing/2014/main" val="2295584115"/>
                    </a:ext>
                  </a:extLst>
                </a:gridCol>
                <a:gridCol w="2468880">
                  <a:extLst>
                    <a:ext uri="{9D8B030D-6E8A-4147-A177-3AD203B41FA5}">
                      <a16:colId xmlns:a16="http://schemas.microsoft.com/office/drawing/2014/main" val="1632725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4108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a:t>
                      </a:r>
                    </a:p>
                  </a:txBody>
                  <a:tcPr/>
                </a:tc>
                <a:extLst>
                  <a:ext uri="{0D108BD9-81ED-4DB2-BD59-A6C34878D82A}">
                    <a16:rowId xmlns:a16="http://schemas.microsoft.com/office/drawing/2014/main" val="149951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25580</a:t>
                      </a:r>
                    </a:p>
                  </a:txBody>
                  <a:tcPr/>
                </a:tc>
                <a:extLst>
                  <a:ext uri="{0D108BD9-81ED-4DB2-BD59-A6C34878D82A}">
                    <a16:rowId xmlns:a16="http://schemas.microsoft.com/office/drawing/2014/main" val="37640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22049</a:t>
                      </a:r>
                    </a:p>
                  </a:txBody>
                  <a:tcPr/>
                </a:tc>
                <a:extLst>
                  <a:ext uri="{0D108BD9-81ED-4DB2-BD59-A6C34878D82A}">
                    <a16:rowId xmlns:a16="http://schemas.microsoft.com/office/drawing/2014/main" val="308805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a:t>
                      </a:r>
                    </a:p>
                  </a:txBody>
                  <a:tcPr/>
                </a:tc>
                <a:extLst>
                  <a:ext uri="{0D108BD9-81ED-4DB2-BD59-A6C34878D82A}">
                    <a16:rowId xmlns:a16="http://schemas.microsoft.com/office/drawing/2014/main" val="228493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16816</a:t>
                      </a:r>
                    </a:p>
                  </a:txBody>
                  <a:tcPr/>
                </a:tc>
                <a:extLst>
                  <a:ext uri="{0D108BD9-81ED-4DB2-BD59-A6C34878D82A}">
                    <a16:rowId xmlns:a16="http://schemas.microsoft.com/office/drawing/2014/main" val="3924521144"/>
                  </a:ext>
                </a:extLst>
              </a:tr>
            </a:tbl>
          </a:graphicData>
        </a:graphic>
      </p:graphicFrame>
      <p:sp>
        <p:nvSpPr>
          <p:cNvPr id="4" name="Text Placeholder 3">
            <a:extLst>
              <a:ext uri="{FF2B5EF4-FFF2-40B4-BE49-F238E27FC236}">
                <a16:creationId xmlns:a16="http://schemas.microsoft.com/office/drawing/2014/main" id="{7D7DCDE3-E0BC-4230-95E0-14282F922EF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8083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755F5-FDA8-491E-8B4F-84D704D24ACC}"/>
              </a:ext>
            </a:extLst>
          </p:cNvPr>
          <p:cNvSpPr>
            <a:spLocks noGrp="1"/>
          </p:cNvSpPr>
          <p:nvPr>
            <p:ph type="title"/>
          </p:nvPr>
        </p:nvSpPr>
        <p:spPr/>
        <p:txBody>
          <a:bodyPr/>
          <a:lstStyle/>
          <a:p>
            <a:r>
              <a:rPr lang="en-US"/>
              <a:t>FB Insights - Daily Reach | Familienhotel Gasthof Hinteregger - 1 of 3</a:t>
            </a:r>
          </a:p>
        </p:txBody>
      </p:sp>
      <p:graphicFrame>
        <p:nvGraphicFramePr>
          <p:cNvPr id="5" name="Table Placeholder 4">
            <a:extLst>
              <a:ext uri="{FF2B5EF4-FFF2-40B4-BE49-F238E27FC236}">
                <a16:creationId xmlns:a16="http://schemas.microsoft.com/office/drawing/2014/main" id="{B2CEA72C-A927-47C8-98C7-079909D991BA}"/>
              </a:ext>
            </a:extLst>
          </p:cNvPr>
          <p:cNvGraphicFramePr>
            <a:graphicFrameLocks noGrp="1"/>
          </p:cNvGraphicFramePr>
          <p:nvPr>
            <p:ph type="tbl" sz="quarter" idx="13"/>
            <p:extLst>
              <p:ext uri="{D42A27DB-BD31-4B8C-83A1-F6EECF244321}">
                <p14:modId xmlns:p14="http://schemas.microsoft.com/office/powerpoint/2010/main" val="391048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6963027"/>
                    </a:ext>
                  </a:extLst>
                </a:gridCol>
                <a:gridCol w="2468880">
                  <a:extLst>
                    <a:ext uri="{9D8B030D-6E8A-4147-A177-3AD203B41FA5}">
                      <a16:colId xmlns:a16="http://schemas.microsoft.com/office/drawing/2014/main" val="1881338725"/>
                    </a:ext>
                  </a:extLst>
                </a:gridCol>
                <a:gridCol w="2468880">
                  <a:extLst>
                    <a:ext uri="{9D8B030D-6E8A-4147-A177-3AD203B41FA5}">
                      <a16:colId xmlns:a16="http://schemas.microsoft.com/office/drawing/2014/main" val="309938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9135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259639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297467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extLst>
                  <a:ext uri="{0D108BD9-81ED-4DB2-BD59-A6C34878D82A}">
                    <a16:rowId xmlns:a16="http://schemas.microsoft.com/office/drawing/2014/main" val="84876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extLst>
                  <a:ext uri="{0D108BD9-81ED-4DB2-BD59-A6C34878D82A}">
                    <a16:rowId xmlns:a16="http://schemas.microsoft.com/office/drawing/2014/main" val="135238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extLst>
                  <a:ext uri="{0D108BD9-81ED-4DB2-BD59-A6C34878D82A}">
                    <a16:rowId xmlns:a16="http://schemas.microsoft.com/office/drawing/2014/main" val="332215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extLst>
                  <a:ext uri="{0D108BD9-81ED-4DB2-BD59-A6C34878D82A}">
                    <a16:rowId xmlns:a16="http://schemas.microsoft.com/office/drawing/2014/main" val="358167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extLst>
                  <a:ext uri="{0D108BD9-81ED-4DB2-BD59-A6C34878D82A}">
                    <a16:rowId xmlns:a16="http://schemas.microsoft.com/office/drawing/2014/main" val="145886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extLst>
                  <a:ext uri="{0D108BD9-81ED-4DB2-BD59-A6C34878D82A}">
                    <a16:rowId xmlns:a16="http://schemas.microsoft.com/office/drawing/2014/main" val="245108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91833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extLst>
                  <a:ext uri="{0D108BD9-81ED-4DB2-BD59-A6C34878D82A}">
                    <a16:rowId xmlns:a16="http://schemas.microsoft.com/office/drawing/2014/main" val="3817956847"/>
                  </a:ext>
                </a:extLst>
              </a:tr>
            </a:tbl>
          </a:graphicData>
        </a:graphic>
      </p:graphicFrame>
      <p:sp>
        <p:nvSpPr>
          <p:cNvPr id="4" name="Text Placeholder 3">
            <a:extLst>
              <a:ext uri="{FF2B5EF4-FFF2-40B4-BE49-F238E27FC236}">
                <a16:creationId xmlns:a16="http://schemas.microsoft.com/office/drawing/2014/main" id="{AB25C31B-9A54-42DB-A0C3-88DF79BDFBC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835934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1B23-16C4-4A9F-8B4E-3F431EB1DF3A}"/>
              </a:ext>
            </a:extLst>
          </p:cNvPr>
          <p:cNvSpPr>
            <a:spLocks noGrp="1"/>
          </p:cNvSpPr>
          <p:nvPr>
            <p:ph type="title"/>
          </p:nvPr>
        </p:nvSpPr>
        <p:spPr/>
        <p:txBody>
          <a:bodyPr/>
          <a:lstStyle/>
          <a:p>
            <a:r>
              <a:rPr lang="en-US"/>
              <a:t>FB Insights - Daily Reach | Familienhotel Gasthof Hinteregger - 2 of 3</a:t>
            </a:r>
          </a:p>
        </p:txBody>
      </p:sp>
      <p:graphicFrame>
        <p:nvGraphicFramePr>
          <p:cNvPr id="5" name="Table Placeholder 4">
            <a:extLst>
              <a:ext uri="{FF2B5EF4-FFF2-40B4-BE49-F238E27FC236}">
                <a16:creationId xmlns:a16="http://schemas.microsoft.com/office/drawing/2014/main" id="{CF11B8AC-286D-49A6-AD3B-26135C1F37CE}"/>
              </a:ext>
            </a:extLst>
          </p:cNvPr>
          <p:cNvGraphicFramePr>
            <a:graphicFrameLocks noGrp="1"/>
          </p:cNvGraphicFramePr>
          <p:nvPr>
            <p:ph type="tbl" sz="quarter" idx="13"/>
            <p:extLst>
              <p:ext uri="{D42A27DB-BD31-4B8C-83A1-F6EECF244321}">
                <p14:modId xmlns:p14="http://schemas.microsoft.com/office/powerpoint/2010/main" val="4266060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0882888"/>
                    </a:ext>
                  </a:extLst>
                </a:gridCol>
                <a:gridCol w="2468880">
                  <a:extLst>
                    <a:ext uri="{9D8B030D-6E8A-4147-A177-3AD203B41FA5}">
                      <a16:colId xmlns:a16="http://schemas.microsoft.com/office/drawing/2014/main" val="3996728835"/>
                    </a:ext>
                  </a:extLst>
                </a:gridCol>
                <a:gridCol w="2468880">
                  <a:extLst>
                    <a:ext uri="{9D8B030D-6E8A-4147-A177-3AD203B41FA5}">
                      <a16:colId xmlns:a16="http://schemas.microsoft.com/office/drawing/2014/main" val="235438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980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extLst>
                  <a:ext uri="{0D108BD9-81ED-4DB2-BD59-A6C34878D82A}">
                    <a16:rowId xmlns:a16="http://schemas.microsoft.com/office/drawing/2014/main" val="310163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extLst>
                  <a:ext uri="{0D108BD9-81ED-4DB2-BD59-A6C34878D82A}">
                    <a16:rowId xmlns:a16="http://schemas.microsoft.com/office/drawing/2014/main" val="30179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236269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104173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extLst>
                  <a:ext uri="{0D108BD9-81ED-4DB2-BD59-A6C34878D82A}">
                    <a16:rowId xmlns:a16="http://schemas.microsoft.com/office/drawing/2014/main" val="98368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extLst>
                  <a:ext uri="{0D108BD9-81ED-4DB2-BD59-A6C34878D82A}">
                    <a16:rowId xmlns:a16="http://schemas.microsoft.com/office/drawing/2014/main" val="69581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147036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extLst>
                  <a:ext uri="{0D108BD9-81ED-4DB2-BD59-A6C34878D82A}">
                    <a16:rowId xmlns:a16="http://schemas.microsoft.com/office/drawing/2014/main" val="341383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277349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754881452"/>
                  </a:ext>
                </a:extLst>
              </a:tr>
            </a:tbl>
          </a:graphicData>
        </a:graphic>
      </p:graphicFrame>
      <p:sp>
        <p:nvSpPr>
          <p:cNvPr id="4" name="Text Placeholder 3">
            <a:extLst>
              <a:ext uri="{FF2B5EF4-FFF2-40B4-BE49-F238E27FC236}">
                <a16:creationId xmlns:a16="http://schemas.microsoft.com/office/drawing/2014/main" id="{CCF436B9-B195-454C-BEAF-213DE11B5CA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59445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D66CF-F9F7-4D43-A405-58632B7D1707}"/>
              </a:ext>
            </a:extLst>
          </p:cNvPr>
          <p:cNvSpPr>
            <a:spLocks noGrp="1"/>
          </p:cNvSpPr>
          <p:nvPr>
            <p:ph type="title"/>
          </p:nvPr>
        </p:nvSpPr>
        <p:spPr/>
        <p:txBody>
          <a:bodyPr/>
          <a:lstStyle/>
          <a:p>
            <a:r>
              <a:rPr lang="en-US"/>
              <a:t>FB Insights - Daily Reach | Familienhotel Gasthof Hinteregger - 3 of 3</a:t>
            </a:r>
          </a:p>
        </p:txBody>
      </p:sp>
      <p:graphicFrame>
        <p:nvGraphicFramePr>
          <p:cNvPr id="5" name="Table Placeholder 4">
            <a:extLst>
              <a:ext uri="{FF2B5EF4-FFF2-40B4-BE49-F238E27FC236}">
                <a16:creationId xmlns:a16="http://schemas.microsoft.com/office/drawing/2014/main" id="{479CB38B-4465-4DA2-B039-EEF33973F30F}"/>
              </a:ext>
            </a:extLst>
          </p:cNvPr>
          <p:cNvGraphicFramePr>
            <a:graphicFrameLocks noGrp="1"/>
          </p:cNvGraphicFramePr>
          <p:nvPr>
            <p:ph type="tbl" sz="quarter" idx="13"/>
            <p:extLst>
              <p:ext uri="{D42A27DB-BD31-4B8C-83A1-F6EECF244321}">
                <p14:modId xmlns:p14="http://schemas.microsoft.com/office/powerpoint/2010/main" val="337830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8083989"/>
                    </a:ext>
                  </a:extLst>
                </a:gridCol>
                <a:gridCol w="2468880">
                  <a:extLst>
                    <a:ext uri="{9D8B030D-6E8A-4147-A177-3AD203B41FA5}">
                      <a16:colId xmlns:a16="http://schemas.microsoft.com/office/drawing/2014/main" val="1168608659"/>
                    </a:ext>
                  </a:extLst>
                </a:gridCol>
                <a:gridCol w="2468880">
                  <a:extLst>
                    <a:ext uri="{9D8B030D-6E8A-4147-A177-3AD203B41FA5}">
                      <a16:colId xmlns:a16="http://schemas.microsoft.com/office/drawing/2014/main" val="3431254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4959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266491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15115</a:t>
                      </a:r>
                    </a:p>
                  </a:txBody>
                  <a:tcPr/>
                </a:tc>
                <a:extLst>
                  <a:ext uri="{0D108BD9-81ED-4DB2-BD59-A6C34878D82A}">
                    <a16:rowId xmlns:a16="http://schemas.microsoft.com/office/drawing/2014/main" val="305035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12515</a:t>
                      </a:r>
                    </a:p>
                  </a:txBody>
                  <a:tcPr/>
                </a:tc>
                <a:extLst>
                  <a:ext uri="{0D108BD9-81ED-4DB2-BD59-A6C34878D82A}">
                    <a16:rowId xmlns:a16="http://schemas.microsoft.com/office/drawing/2014/main" val="299832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a:t>
                      </a:r>
                    </a:p>
                  </a:txBody>
                  <a:tcPr/>
                </a:tc>
                <a:extLst>
                  <a:ext uri="{0D108BD9-81ED-4DB2-BD59-A6C34878D82A}">
                    <a16:rowId xmlns:a16="http://schemas.microsoft.com/office/drawing/2014/main" val="171929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a:t>
                      </a:r>
                    </a:p>
                  </a:txBody>
                  <a:tcPr/>
                </a:tc>
                <a:extLst>
                  <a:ext uri="{0D108BD9-81ED-4DB2-BD59-A6C34878D82A}">
                    <a16:rowId xmlns:a16="http://schemas.microsoft.com/office/drawing/2014/main" val="728466321"/>
                  </a:ext>
                </a:extLst>
              </a:tr>
            </a:tbl>
          </a:graphicData>
        </a:graphic>
      </p:graphicFrame>
      <p:sp>
        <p:nvSpPr>
          <p:cNvPr id="4" name="Text Placeholder 3">
            <a:extLst>
              <a:ext uri="{FF2B5EF4-FFF2-40B4-BE49-F238E27FC236}">
                <a16:creationId xmlns:a16="http://schemas.microsoft.com/office/drawing/2014/main" id="{C8C90CCE-A686-4E70-9856-2A84AA305FC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54153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1D7AF-2106-439F-B722-650FB83C37C3}"/>
              </a:ext>
            </a:extLst>
          </p:cNvPr>
          <p:cNvSpPr>
            <a:spLocks noGrp="1"/>
          </p:cNvSpPr>
          <p:nvPr>
            <p:ph type="title"/>
          </p:nvPr>
        </p:nvSpPr>
        <p:spPr/>
        <p:txBody>
          <a:bodyPr/>
          <a:lstStyle/>
          <a:p>
            <a:r>
              <a:rPr lang="en-US"/>
              <a:t>Facebook Reach | Familienhotel Gasthof Hinteregger</a:t>
            </a:r>
          </a:p>
        </p:txBody>
      </p:sp>
      <p:graphicFrame>
        <p:nvGraphicFramePr>
          <p:cNvPr id="6" name="Chart Placeholder 5">
            <a:extLst>
              <a:ext uri="{FF2B5EF4-FFF2-40B4-BE49-F238E27FC236}">
                <a16:creationId xmlns:a16="http://schemas.microsoft.com/office/drawing/2014/main" id="{22809D00-C163-4E16-AD9F-81E744D4E7FF}"/>
              </a:ext>
            </a:extLst>
          </p:cNvPr>
          <p:cNvGraphicFramePr>
            <a:graphicFrameLocks noGrp="1"/>
          </p:cNvGraphicFramePr>
          <p:nvPr>
            <p:ph type="chart" sz="quarter" idx="13"/>
            <p:extLst>
              <p:ext uri="{D42A27DB-BD31-4B8C-83A1-F6EECF244321}">
                <p14:modId xmlns:p14="http://schemas.microsoft.com/office/powerpoint/2010/main" val="570527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9A6A2B-924B-44DB-AFFB-E7844D06F0C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5C78E46-3E36-4C9B-A0BA-8D8DFABD4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7807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Fanwachstum | Familienhotel Gasthof Hinteregger</vt:lpstr>
      <vt:lpstr>Verlorene Fans | Familienhotel Gasthof Hinteregger</vt:lpstr>
      <vt:lpstr>Eigene Beiträge (Postings) | Familienhotel Gasthof Hinteregger - 1 of 7</vt:lpstr>
      <vt:lpstr>Eigene Beiträge (Postings) | Familienhotel Gasthof Hinteregger - 2 of 7</vt:lpstr>
      <vt:lpstr>Eigene Beiträge (Postings) | Familienhotel Gasthof Hinteregger - 3 of 7</vt:lpstr>
      <vt:lpstr>Eigene Beiträge (Postings) | Familienhotel Gasthof Hinteregger - 4 of 7</vt:lpstr>
      <vt:lpstr>Eigene Beiträge (Postings) | Familienhotel Gasthof Hinteregger - 5 of 7</vt:lpstr>
      <vt:lpstr>Eigene Beiträge (Postings) | Familienhotel Gasthof Hinteregger - 6 of 7</vt:lpstr>
      <vt:lpstr>Eigene Beiträge (Postings) | Familienhotel Gasthof Hinteregger - 7 of 7</vt:lpstr>
      <vt:lpstr>Eigene Beiträge (Postings) + Reactions | Familienhotel Gasthof Hinteregger - 1 of 8</vt:lpstr>
      <vt:lpstr>Eigene Beiträge (Postings) + Reactions | Familienhotel Gasthof Hinteregger - 2 of 8</vt:lpstr>
      <vt:lpstr>Eigene Beiträge (Postings) + Reactions | Familienhotel Gasthof Hinteregger - 3 of 8</vt:lpstr>
      <vt:lpstr>Eigene Beiträge (Postings) + Reactions | Familienhotel Gasthof Hinteregger - 4 of 8</vt:lpstr>
      <vt:lpstr>Eigene Beiträge (Postings) + Reactions | Familienhotel Gasthof Hinteregger - 5 of 8</vt:lpstr>
      <vt:lpstr>Eigene Beiträge (Postings) + Reactions | Familienhotel Gasthof Hinteregger - 6 of 8</vt:lpstr>
      <vt:lpstr>Eigene Beiträge (Postings) + Reactions | Familienhotel Gasthof Hinteregger - 7 of 8</vt:lpstr>
      <vt:lpstr>Eigene Beiträge (Postings) + Reactions | Familienhotel Gasthof Hinteregger - 8 of 8</vt:lpstr>
      <vt:lpstr>Postings/Wochentag | Familienhotel Gasthof Hinteregger</vt:lpstr>
      <vt:lpstr>Interaktionsrate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Impressionen | Familienhotel Gasthof Hinteregger</vt:lpstr>
      <vt:lpstr>Reichweite | Familienhotel Gasthof Hinteregger</vt:lpstr>
      <vt:lpstr>Engagierte User | Familienhotel Gasthof Hinteregger</vt:lpstr>
      <vt:lpstr>Page Views | Familienhotel Gasthof Hinteregger</vt:lpstr>
      <vt:lpstr>Page Fans Online | Familienhotel Gasthof Hinteregger</vt:lpstr>
      <vt:lpstr>FB Insights - Daily Impressions | Familienhotel Gasthof Hinteregger - 1 of 3</vt:lpstr>
      <vt:lpstr>FB Insights - Daily Impressions | Familienhotel Gasthof Hinteregger - 2 of 3</vt:lpstr>
      <vt:lpstr>FB Insights - Daily Impressions | Familienhotel Gasthof Hinteregger - 3 of 3</vt:lpstr>
      <vt:lpstr>FB Insights - Daily Reach | Familienhotel Gasthof Hinteregger - 1 of 3</vt:lpstr>
      <vt:lpstr>FB Insights - Daily Reach | Familienhotel Gasthof Hinteregger - 2 of 3</vt:lpstr>
      <vt:lpstr>FB Insights - Daily Reach | Familienhotel Gasthof Hinteregger - 3 of 3</vt:lpstr>
      <vt:lpstr>Facebook Reach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2018-06-12T13:34:14Z</dcterms:created>
  <dcterms:modified xsi:type="dcterms:W3CDTF">2018-06-12T13:35:14Z</dcterms:modified>
</cp:coreProperties>
</file>