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2" r:id="rId45"/>
    <p:sldId id="303" r:id="rId46"/>
    <p:sldId id="304" r:id="rId47"/>
    <p:sldId id="306" r:id="rId48"/>
    <p:sldId id="307" r:id="rId49"/>
    <p:sldId id="308" r:id="rId50"/>
    <p:sldId id="309" r:id="rId5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1625</c:v>
                </c:pt>
                <c:pt idx="1">
                  <c:v>1626</c:v>
                </c:pt>
                <c:pt idx="2">
                  <c:v>1626</c:v>
                </c:pt>
                <c:pt idx="3">
                  <c:v>1626</c:v>
                </c:pt>
                <c:pt idx="4">
                  <c:v>1626</c:v>
                </c:pt>
                <c:pt idx="5">
                  <c:v>1626</c:v>
                </c:pt>
                <c:pt idx="6">
                  <c:v>1626</c:v>
                </c:pt>
                <c:pt idx="7">
                  <c:v>1627</c:v>
                </c:pt>
                <c:pt idx="8">
                  <c:v>1627</c:v>
                </c:pt>
                <c:pt idx="9">
                  <c:v>1628</c:v>
                </c:pt>
                <c:pt idx="10">
                  <c:v>1628</c:v>
                </c:pt>
                <c:pt idx="11">
                  <c:v>1628</c:v>
                </c:pt>
                <c:pt idx="12">
                  <c:v>1629</c:v>
                </c:pt>
                <c:pt idx="13">
                  <c:v>1631</c:v>
                </c:pt>
                <c:pt idx="14">
                  <c:v>1630</c:v>
                </c:pt>
                <c:pt idx="15">
                  <c:v>1633</c:v>
                </c:pt>
                <c:pt idx="16">
                  <c:v>1633</c:v>
                </c:pt>
                <c:pt idx="17">
                  <c:v>1632</c:v>
                </c:pt>
                <c:pt idx="18">
                  <c:v>1634</c:v>
                </c:pt>
                <c:pt idx="19">
                  <c:v>1637</c:v>
                </c:pt>
                <c:pt idx="20">
                  <c:v>1637</c:v>
                </c:pt>
                <c:pt idx="21">
                  <c:v>1637</c:v>
                </c:pt>
                <c:pt idx="22">
                  <c:v>1637</c:v>
                </c:pt>
                <c:pt idx="23">
                  <c:v>1636</c:v>
                </c:pt>
                <c:pt idx="24">
                  <c:v>1639</c:v>
                </c:pt>
                <c:pt idx="25">
                  <c:v>1641</c:v>
                </c:pt>
                <c:pt idx="26">
                  <c:v>1641</c:v>
                </c:pt>
                <c:pt idx="27">
                  <c:v>1641</c:v>
                </c:pt>
                <c:pt idx="28">
                  <c:v>1642</c:v>
                </c:pt>
                <c:pt idx="29">
                  <c:v>1642</c:v>
                </c:pt>
                <c:pt idx="30">
                  <c:v>1642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36-4730-9011-7D2B027C9E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894848"/>
        <c:axId val="353893864"/>
      </c:lineChart>
      <c:dateAx>
        <c:axId val="353894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93864"/>
        <c:crosses val="autoZero"/>
        <c:auto val="1"/>
        <c:lblOffset val="100"/>
        <c:baseTimeUnit val="days"/>
      </c:dateAx>
      <c:valAx>
        <c:axId val="35389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9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-1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-1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-1</c:v>
                </c:pt>
                <c:pt idx="15">
                  <c:v>1</c:v>
                </c:pt>
                <c:pt idx="16">
                  <c:v>3</c:v>
                </c:pt>
                <c:pt idx="17">
                  <c:v>-2</c:v>
                </c:pt>
                <c:pt idx="18">
                  <c:v>1</c:v>
                </c:pt>
                <c:pt idx="19">
                  <c:v>2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-1</c:v>
                </c:pt>
                <c:pt idx="25">
                  <c:v>4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DA-4F7B-AD89-429A8A516D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856112"/>
        <c:axId val="353853160"/>
      </c:lineChart>
      <c:dateAx>
        <c:axId val="353856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53160"/>
        <c:crosses val="autoZero"/>
        <c:auto val="1"/>
        <c:lblOffset val="100"/>
        <c:baseTimeUnit val="days"/>
      </c:dateAx>
      <c:valAx>
        <c:axId val="353853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5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FE-4252-9FB6-AC337EEC3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519672"/>
        <c:axId val="287529184"/>
      </c:lineChart>
      <c:dateAx>
        <c:axId val="287519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29184"/>
        <c:crosses val="autoZero"/>
        <c:auto val="1"/>
        <c:lblOffset val="100"/>
        <c:baseTimeUnit val="days"/>
      </c:dateAx>
      <c:valAx>
        <c:axId val="28752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1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6</c:v>
                </c:pt>
                <c:pt idx="3">
                  <c:v>4</c:v>
                </c:pt>
                <c:pt idx="4">
                  <c:v>7</c:v>
                </c:pt>
                <c:pt idx="5">
                  <c:v>9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23-4DF4-874E-F85554E80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09328"/>
        <c:axId val="239715232"/>
      </c:barChart>
      <c:catAx>
        <c:axId val="23970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15232"/>
        <c:crosses val="autoZero"/>
        <c:auto val="1"/>
        <c:lblAlgn val="ctr"/>
        <c:lblOffset val="100"/>
        <c:noMultiLvlLbl val="0"/>
      </c:catAx>
      <c:valAx>
        <c:axId val="23971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0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0.43076923076923002</c:v>
                </c:pt>
                <c:pt idx="1">
                  <c:v>0.55384615384614999</c:v>
                </c:pt>
                <c:pt idx="2">
                  <c:v>0.55350553505535005</c:v>
                </c:pt>
                <c:pt idx="3">
                  <c:v>0.55350553505535005</c:v>
                </c:pt>
                <c:pt idx="4">
                  <c:v>0.94300943009430005</c:v>
                </c:pt>
                <c:pt idx="5">
                  <c:v>0.84050840508405</c:v>
                </c:pt>
                <c:pt idx="6">
                  <c:v>0.39975399753997998</c:v>
                </c:pt>
                <c:pt idx="7">
                  <c:v>0.75850758507585003</c:v>
                </c:pt>
                <c:pt idx="8">
                  <c:v>0.49170251997540998</c:v>
                </c:pt>
                <c:pt idx="9">
                  <c:v>0.58353808353808001</c:v>
                </c:pt>
                <c:pt idx="10">
                  <c:v>0.59377559377558997</c:v>
                </c:pt>
                <c:pt idx="11">
                  <c:v>0.49140049140049002</c:v>
                </c:pt>
                <c:pt idx="12">
                  <c:v>0.52211302211302002</c:v>
                </c:pt>
                <c:pt idx="13">
                  <c:v>0.61349693251533999</c:v>
                </c:pt>
                <c:pt idx="14">
                  <c:v>0.3680981595092</c:v>
                </c:pt>
                <c:pt idx="15">
                  <c:v>0.73619631901839999</c:v>
                </c:pt>
                <c:pt idx="16">
                  <c:v>0.42892156862745001</c:v>
                </c:pt>
                <c:pt idx="17">
                  <c:v>0.51030822616861005</c:v>
                </c:pt>
                <c:pt idx="18">
                  <c:v>0.70465686274509998</c:v>
                </c:pt>
                <c:pt idx="19">
                  <c:v>0.58139534883721</c:v>
                </c:pt>
                <c:pt idx="20">
                  <c:v>0.48899755501221998</c:v>
                </c:pt>
                <c:pt idx="21">
                  <c:v>0.36652412950518998</c:v>
                </c:pt>
                <c:pt idx="22">
                  <c:v>0.36652412950518998</c:v>
                </c:pt>
                <c:pt idx="23">
                  <c:v>0</c:v>
                </c:pt>
                <c:pt idx="24">
                  <c:v>0</c:v>
                </c:pt>
                <c:pt idx="25">
                  <c:v>0.64102564102563997</c:v>
                </c:pt>
                <c:pt idx="26">
                  <c:v>0.79268292682927</c:v>
                </c:pt>
                <c:pt idx="27">
                  <c:v>1.2187690432663001</c:v>
                </c:pt>
                <c:pt idx="28">
                  <c:v>0.36563071297989003</c:v>
                </c:pt>
                <c:pt idx="29">
                  <c:v>0.66991473812423996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A7-4269-8CAF-CE4887433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10640"/>
        <c:axId val="239708016"/>
      </c:lineChart>
      <c:dateAx>
        <c:axId val="239710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08016"/>
        <c:crosses val="autoZero"/>
        <c:auto val="1"/>
        <c:lblOffset val="100"/>
        <c:baseTimeUnit val="days"/>
      </c:dateAx>
      <c:valAx>
        <c:axId val="23970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1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8B-437C-BD99-BD4E6338F6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713592"/>
        <c:axId val="239716544"/>
      </c:barChart>
      <c:catAx>
        <c:axId val="23971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16544"/>
        <c:crosses val="autoZero"/>
        <c:auto val="1"/>
        <c:lblAlgn val="ctr"/>
        <c:lblOffset val="100"/>
        <c:noMultiLvlLbl val="0"/>
      </c:catAx>
      <c:valAx>
        <c:axId val="23971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1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0.61183381077539001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03-437B-9A41-891B35FA5A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08344"/>
        <c:axId val="239712936"/>
      </c:barChart>
      <c:catAx>
        <c:axId val="239708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12936"/>
        <c:crosses val="autoZero"/>
        <c:auto val="1"/>
        <c:lblAlgn val="ctr"/>
        <c:lblOffset val="100"/>
        <c:noMultiLvlLbl val="0"/>
      </c:catAx>
      <c:valAx>
        <c:axId val="23971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0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DA-4218-B135-F845B7650F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20480"/>
        <c:axId val="239721136"/>
      </c:barChart>
      <c:catAx>
        <c:axId val="23972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21136"/>
        <c:crosses val="autoZero"/>
        <c:auto val="1"/>
        <c:lblAlgn val="ctr"/>
        <c:lblOffset val="100"/>
        <c:noMultiLvlLbl val="0"/>
      </c:catAx>
      <c:valAx>
        <c:axId val="23972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2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204</c:v>
                </c:pt>
                <c:pt idx="1">
                  <c:v>204</c:v>
                </c:pt>
                <c:pt idx="2">
                  <c:v>204</c:v>
                </c:pt>
                <c:pt idx="3">
                  <c:v>204</c:v>
                </c:pt>
                <c:pt idx="4">
                  <c:v>205</c:v>
                </c:pt>
                <c:pt idx="5">
                  <c:v>205</c:v>
                </c:pt>
                <c:pt idx="6">
                  <c:v>205</c:v>
                </c:pt>
                <c:pt idx="7">
                  <c:v>205</c:v>
                </c:pt>
                <c:pt idx="8">
                  <c:v>205</c:v>
                </c:pt>
                <c:pt idx="9">
                  <c:v>205</c:v>
                </c:pt>
                <c:pt idx="10">
                  <c:v>206</c:v>
                </c:pt>
                <c:pt idx="11">
                  <c:v>206</c:v>
                </c:pt>
                <c:pt idx="12">
                  <c:v>206</c:v>
                </c:pt>
                <c:pt idx="13">
                  <c:v>206</c:v>
                </c:pt>
                <c:pt idx="14">
                  <c:v>206</c:v>
                </c:pt>
                <c:pt idx="15">
                  <c:v>206</c:v>
                </c:pt>
                <c:pt idx="16">
                  <c:v>206</c:v>
                </c:pt>
                <c:pt idx="17">
                  <c:v>206</c:v>
                </c:pt>
                <c:pt idx="18">
                  <c:v>206</c:v>
                </c:pt>
                <c:pt idx="19">
                  <c:v>206</c:v>
                </c:pt>
                <c:pt idx="20">
                  <c:v>206</c:v>
                </c:pt>
                <c:pt idx="21">
                  <c:v>206</c:v>
                </c:pt>
                <c:pt idx="22">
                  <c:v>207</c:v>
                </c:pt>
                <c:pt idx="23">
                  <c:v>207</c:v>
                </c:pt>
                <c:pt idx="24">
                  <c:v>207</c:v>
                </c:pt>
                <c:pt idx="25">
                  <c:v>207</c:v>
                </c:pt>
                <c:pt idx="26">
                  <c:v>207</c:v>
                </c:pt>
                <c:pt idx="27">
                  <c:v>207</c:v>
                </c:pt>
                <c:pt idx="28">
                  <c:v>207</c:v>
                </c:pt>
                <c:pt idx="29">
                  <c:v>207</c:v>
                </c:pt>
                <c:pt idx="30">
                  <c:v>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47-4F9F-B6A3-F479A6AAD6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18840"/>
        <c:axId val="239723760"/>
      </c:lineChart>
      <c:dateAx>
        <c:axId val="239718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23760"/>
        <c:crosses val="autoZero"/>
        <c:auto val="1"/>
        <c:lblOffset val="100"/>
        <c:baseTimeUnit val="days"/>
      </c:dateAx>
      <c:valAx>
        <c:axId val="23972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1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EA9A-4495-94F2-7FBCADB004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EA9A-4495-94F2-7FBCADB00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727040"/>
        <c:axId val="239721464"/>
      </c:barChart>
      <c:catAx>
        <c:axId val="23972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21464"/>
        <c:crosses val="autoZero"/>
        <c:auto val="1"/>
        <c:lblAlgn val="ctr"/>
        <c:lblOffset val="100"/>
        <c:noMultiLvlLbl val="0"/>
      </c:catAx>
      <c:valAx>
        <c:axId val="23972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2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1353</c:v>
                </c:pt>
                <c:pt idx="1">
                  <c:v>1281</c:v>
                </c:pt>
                <c:pt idx="2">
                  <c:v>2099</c:v>
                </c:pt>
                <c:pt idx="3">
                  <c:v>1287</c:v>
                </c:pt>
                <c:pt idx="4">
                  <c:v>3920</c:v>
                </c:pt>
                <c:pt idx="5">
                  <c:v>3862</c:v>
                </c:pt>
                <c:pt idx="6">
                  <c:v>4530</c:v>
                </c:pt>
                <c:pt idx="7">
                  <c:v>5331</c:v>
                </c:pt>
                <c:pt idx="8">
                  <c:v>3219</c:v>
                </c:pt>
                <c:pt idx="9">
                  <c:v>4072</c:v>
                </c:pt>
                <c:pt idx="10">
                  <c:v>5888</c:v>
                </c:pt>
                <c:pt idx="11">
                  <c:v>5959</c:v>
                </c:pt>
                <c:pt idx="12">
                  <c:v>6317</c:v>
                </c:pt>
                <c:pt idx="13">
                  <c:v>5487</c:v>
                </c:pt>
                <c:pt idx="14">
                  <c:v>4984</c:v>
                </c:pt>
                <c:pt idx="15">
                  <c:v>4137</c:v>
                </c:pt>
                <c:pt idx="16">
                  <c:v>4698</c:v>
                </c:pt>
                <c:pt idx="17">
                  <c:v>5379</c:v>
                </c:pt>
                <c:pt idx="18">
                  <c:v>5806</c:v>
                </c:pt>
                <c:pt idx="19">
                  <c:v>6092</c:v>
                </c:pt>
                <c:pt idx="20">
                  <c:v>5093</c:v>
                </c:pt>
                <c:pt idx="21">
                  <c:v>3546</c:v>
                </c:pt>
                <c:pt idx="22">
                  <c:v>3464</c:v>
                </c:pt>
                <c:pt idx="23">
                  <c:v>3204</c:v>
                </c:pt>
                <c:pt idx="24">
                  <c:v>2608</c:v>
                </c:pt>
                <c:pt idx="25">
                  <c:v>3897</c:v>
                </c:pt>
                <c:pt idx="26">
                  <c:v>4260</c:v>
                </c:pt>
                <c:pt idx="27">
                  <c:v>3376</c:v>
                </c:pt>
                <c:pt idx="28">
                  <c:v>3605</c:v>
                </c:pt>
                <c:pt idx="29">
                  <c:v>3203</c:v>
                </c:pt>
                <c:pt idx="30">
                  <c:v>2861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4C-427F-907B-EDC9E055FC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18512"/>
        <c:axId val="239719168"/>
      </c:lineChart>
      <c:dateAx>
        <c:axId val="23971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19168"/>
        <c:crosses val="autoZero"/>
        <c:auto val="1"/>
        <c:lblOffset val="100"/>
        <c:baseTimeUnit val="days"/>
      </c:dateAx>
      <c:valAx>
        <c:axId val="23971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1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596</c:v>
                </c:pt>
                <c:pt idx="1">
                  <c:v>658</c:v>
                </c:pt>
                <c:pt idx="2">
                  <c:v>1145</c:v>
                </c:pt>
                <c:pt idx="3">
                  <c:v>634</c:v>
                </c:pt>
                <c:pt idx="4">
                  <c:v>1108</c:v>
                </c:pt>
                <c:pt idx="5">
                  <c:v>1266</c:v>
                </c:pt>
                <c:pt idx="6">
                  <c:v>2041</c:v>
                </c:pt>
                <c:pt idx="7">
                  <c:v>2228</c:v>
                </c:pt>
                <c:pt idx="8">
                  <c:v>1988</c:v>
                </c:pt>
                <c:pt idx="9">
                  <c:v>2118</c:v>
                </c:pt>
                <c:pt idx="10">
                  <c:v>3324</c:v>
                </c:pt>
                <c:pt idx="11">
                  <c:v>3428</c:v>
                </c:pt>
                <c:pt idx="12">
                  <c:v>3847</c:v>
                </c:pt>
                <c:pt idx="13">
                  <c:v>3654</c:v>
                </c:pt>
                <c:pt idx="14">
                  <c:v>3636</c:v>
                </c:pt>
                <c:pt idx="15">
                  <c:v>3309</c:v>
                </c:pt>
                <c:pt idx="16">
                  <c:v>3504</c:v>
                </c:pt>
                <c:pt idx="17">
                  <c:v>3391</c:v>
                </c:pt>
                <c:pt idx="18">
                  <c:v>3428</c:v>
                </c:pt>
                <c:pt idx="19">
                  <c:v>3595</c:v>
                </c:pt>
                <c:pt idx="20">
                  <c:v>2942</c:v>
                </c:pt>
                <c:pt idx="21">
                  <c:v>2487</c:v>
                </c:pt>
                <c:pt idx="22">
                  <c:v>2591</c:v>
                </c:pt>
                <c:pt idx="23">
                  <c:v>2511</c:v>
                </c:pt>
                <c:pt idx="24">
                  <c:v>2118</c:v>
                </c:pt>
                <c:pt idx="25">
                  <c:v>2645</c:v>
                </c:pt>
                <c:pt idx="26">
                  <c:v>2851</c:v>
                </c:pt>
                <c:pt idx="27">
                  <c:v>2467</c:v>
                </c:pt>
                <c:pt idx="28">
                  <c:v>2587</c:v>
                </c:pt>
                <c:pt idx="29">
                  <c:v>2411</c:v>
                </c:pt>
                <c:pt idx="30">
                  <c:v>2121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4B-486E-9484-1995B5705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30976"/>
        <c:axId val="239733272"/>
      </c:lineChart>
      <c:dateAx>
        <c:axId val="239730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33272"/>
        <c:crosses val="autoZero"/>
        <c:auto val="1"/>
        <c:lblOffset val="100"/>
        <c:baseTimeUnit val="days"/>
      </c:dateAx>
      <c:valAx>
        <c:axId val="23973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3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43</c:v>
                </c:pt>
                <c:pt idx="1">
                  <c:v>63</c:v>
                </c:pt>
                <c:pt idx="2">
                  <c:v>113</c:v>
                </c:pt>
                <c:pt idx="3">
                  <c:v>46</c:v>
                </c:pt>
                <c:pt idx="4">
                  <c:v>158</c:v>
                </c:pt>
                <c:pt idx="5">
                  <c:v>157</c:v>
                </c:pt>
                <c:pt idx="6">
                  <c:v>183</c:v>
                </c:pt>
                <c:pt idx="7">
                  <c:v>177</c:v>
                </c:pt>
                <c:pt idx="8">
                  <c:v>98</c:v>
                </c:pt>
                <c:pt idx="9">
                  <c:v>94</c:v>
                </c:pt>
                <c:pt idx="10">
                  <c:v>128</c:v>
                </c:pt>
                <c:pt idx="11">
                  <c:v>110</c:v>
                </c:pt>
                <c:pt idx="12">
                  <c:v>128</c:v>
                </c:pt>
                <c:pt idx="13">
                  <c:v>101</c:v>
                </c:pt>
                <c:pt idx="14">
                  <c:v>94</c:v>
                </c:pt>
                <c:pt idx="15">
                  <c:v>92</c:v>
                </c:pt>
                <c:pt idx="16">
                  <c:v>88</c:v>
                </c:pt>
                <c:pt idx="17">
                  <c:v>87</c:v>
                </c:pt>
                <c:pt idx="18">
                  <c:v>94</c:v>
                </c:pt>
                <c:pt idx="19">
                  <c:v>105</c:v>
                </c:pt>
                <c:pt idx="20">
                  <c:v>87</c:v>
                </c:pt>
                <c:pt idx="21">
                  <c:v>30</c:v>
                </c:pt>
                <c:pt idx="22">
                  <c:v>46</c:v>
                </c:pt>
                <c:pt idx="23">
                  <c:v>35</c:v>
                </c:pt>
                <c:pt idx="24">
                  <c:v>32</c:v>
                </c:pt>
                <c:pt idx="25">
                  <c:v>76</c:v>
                </c:pt>
                <c:pt idx="26">
                  <c:v>88</c:v>
                </c:pt>
                <c:pt idx="27">
                  <c:v>57</c:v>
                </c:pt>
                <c:pt idx="28">
                  <c:v>69</c:v>
                </c:pt>
                <c:pt idx="29">
                  <c:v>49</c:v>
                </c:pt>
                <c:pt idx="30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0E-499B-9DF1-E8185DC0C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36224"/>
        <c:axId val="239734912"/>
      </c:lineChart>
      <c:dateAx>
        <c:axId val="239736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34912"/>
        <c:crosses val="autoZero"/>
        <c:auto val="1"/>
        <c:lblOffset val="100"/>
        <c:baseTimeUnit val="days"/>
      </c:dateAx>
      <c:valAx>
        <c:axId val="23973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3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</c:v>
                </c:pt>
                <c:pt idx="1">
                  <c:v>18</c:v>
                </c:pt>
                <c:pt idx="2">
                  <c:v>19</c:v>
                </c:pt>
                <c:pt idx="3">
                  <c:v>19</c:v>
                </c:pt>
                <c:pt idx="4">
                  <c:v>20</c:v>
                </c:pt>
                <c:pt idx="5">
                  <c:v>24</c:v>
                </c:pt>
                <c:pt idx="6">
                  <c:v>22</c:v>
                </c:pt>
                <c:pt idx="7">
                  <c:v>33</c:v>
                </c:pt>
                <c:pt idx="8">
                  <c:v>53</c:v>
                </c:pt>
                <c:pt idx="9">
                  <c:v>27</c:v>
                </c:pt>
                <c:pt idx="10">
                  <c:v>23</c:v>
                </c:pt>
                <c:pt idx="11">
                  <c:v>26</c:v>
                </c:pt>
                <c:pt idx="12">
                  <c:v>31</c:v>
                </c:pt>
                <c:pt idx="13">
                  <c:v>12</c:v>
                </c:pt>
                <c:pt idx="14">
                  <c:v>33</c:v>
                </c:pt>
                <c:pt idx="15">
                  <c:v>27</c:v>
                </c:pt>
                <c:pt idx="16">
                  <c:v>34</c:v>
                </c:pt>
                <c:pt idx="17">
                  <c:v>17</c:v>
                </c:pt>
                <c:pt idx="18">
                  <c:v>21</c:v>
                </c:pt>
                <c:pt idx="19">
                  <c:v>24</c:v>
                </c:pt>
                <c:pt idx="20">
                  <c:v>17</c:v>
                </c:pt>
                <c:pt idx="21">
                  <c:v>17</c:v>
                </c:pt>
                <c:pt idx="22">
                  <c:v>21</c:v>
                </c:pt>
                <c:pt idx="23">
                  <c:v>22</c:v>
                </c:pt>
                <c:pt idx="24">
                  <c:v>22</c:v>
                </c:pt>
                <c:pt idx="25">
                  <c:v>16</c:v>
                </c:pt>
                <c:pt idx="26">
                  <c:v>21</c:v>
                </c:pt>
                <c:pt idx="27">
                  <c:v>24</c:v>
                </c:pt>
                <c:pt idx="28">
                  <c:v>20</c:v>
                </c:pt>
                <c:pt idx="29">
                  <c:v>25</c:v>
                </c:pt>
                <c:pt idx="30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A9-4FF0-A8CA-0E472BF446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32944"/>
        <c:axId val="239736880"/>
      </c:lineChart>
      <c:dateAx>
        <c:axId val="239732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36880"/>
        <c:crosses val="autoZero"/>
        <c:auto val="1"/>
        <c:lblOffset val="100"/>
        <c:baseTimeUnit val="days"/>
      </c:dateAx>
      <c:valAx>
        <c:axId val="23973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3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78.599999999999994</c:v>
                </c:pt>
                <c:pt idx="1">
                  <c:v>69.933333333332996</c:v>
                </c:pt>
                <c:pt idx="2">
                  <c:v>110.36666666667</c:v>
                </c:pt>
                <c:pt idx="3">
                  <c:v>256.10000000000002</c:v>
                </c:pt>
                <c:pt idx="4">
                  <c:v>466.96666666666999</c:v>
                </c:pt>
                <c:pt idx="5">
                  <c:v>587.66666666667004</c:v>
                </c:pt>
                <c:pt idx="6">
                  <c:v>668.83333333332996</c:v>
                </c:pt>
                <c:pt idx="7">
                  <c:v>613.33333333332996</c:v>
                </c:pt>
                <c:pt idx="8">
                  <c:v>601.6</c:v>
                </c:pt>
                <c:pt idx="9">
                  <c:v>613.5</c:v>
                </c:pt>
                <c:pt idx="10">
                  <c:v>681.53333333333001</c:v>
                </c:pt>
                <c:pt idx="11">
                  <c:v>659.96666666666999</c:v>
                </c:pt>
                <c:pt idx="12">
                  <c:v>642.4</c:v>
                </c:pt>
                <c:pt idx="13">
                  <c:v>642.70000000000005</c:v>
                </c:pt>
                <c:pt idx="14">
                  <c:v>651.76666666666995</c:v>
                </c:pt>
                <c:pt idx="15">
                  <c:v>680.56666666667002</c:v>
                </c:pt>
                <c:pt idx="16">
                  <c:v>709.46666666666999</c:v>
                </c:pt>
                <c:pt idx="17">
                  <c:v>772.4</c:v>
                </c:pt>
                <c:pt idx="18">
                  <c:v>821.43333333332998</c:v>
                </c:pt>
                <c:pt idx="19">
                  <c:v>812.06666666667002</c:v>
                </c:pt>
                <c:pt idx="20">
                  <c:v>630</c:v>
                </c:pt>
                <c:pt idx="21">
                  <c:v>386</c:v>
                </c:pt>
                <c:pt idx="22">
                  <c:v>209.46666666666999</c:v>
                </c:pt>
                <c:pt idx="23">
                  <c:v>117.96666666666999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11-42CF-ACC1-E37387C91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37536"/>
        <c:axId val="239728352"/>
      </c:lineChart>
      <c:catAx>
        <c:axId val="23973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28352"/>
        <c:crosses val="autoZero"/>
        <c:auto val="1"/>
        <c:lblAlgn val="ctr"/>
        <c:lblOffset val="100"/>
        <c:noMultiLvlLbl val="0"/>
      </c:catAx>
      <c:valAx>
        <c:axId val="23972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3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596</c:v>
                </c:pt>
                <c:pt idx="1">
                  <c:v>658</c:v>
                </c:pt>
                <c:pt idx="2">
                  <c:v>1145</c:v>
                </c:pt>
                <c:pt idx="3">
                  <c:v>634</c:v>
                </c:pt>
                <c:pt idx="4">
                  <c:v>1108</c:v>
                </c:pt>
                <c:pt idx="5">
                  <c:v>1266</c:v>
                </c:pt>
                <c:pt idx="6">
                  <c:v>2041</c:v>
                </c:pt>
                <c:pt idx="7">
                  <c:v>2228</c:v>
                </c:pt>
                <c:pt idx="8">
                  <c:v>1988</c:v>
                </c:pt>
                <c:pt idx="9">
                  <c:v>2118</c:v>
                </c:pt>
                <c:pt idx="10">
                  <c:v>3324</c:v>
                </c:pt>
                <c:pt idx="11">
                  <c:v>3428</c:v>
                </c:pt>
                <c:pt idx="12">
                  <c:v>3847</c:v>
                </c:pt>
                <c:pt idx="13">
                  <c:v>3654</c:v>
                </c:pt>
                <c:pt idx="14">
                  <c:v>3636</c:v>
                </c:pt>
                <c:pt idx="15">
                  <c:v>3309</c:v>
                </c:pt>
                <c:pt idx="16">
                  <c:v>3504</c:v>
                </c:pt>
                <c:pt idx="17">
                  <c:v>3391</c:v>
                </c:pt>
                <c:pt idx="18">
                  <c:v>3428</c:v>
                </c:pt>
                <c:pt idx="19">
                  <c:v>3595</c:v>
                </c:pt>
                <c:pt idx="20">
                  <c:v>2942</c:v>
                </c:pt>
                <c:pt idx="21">
                  <c:v>2487</c:v>
                </c:pt>
                <c:pt idx="22">
                  <c:v>2591</c:v>
                </c:pt>
                <c:pt idx="23">
                  <c:v>2511</c:v>
                </c:pt>
                <c:pt idx="24">
                  <c:v>2118</c:v>
                </c:pt>
                <c:pt idx="25">
                  <c:v>2645</c:v>
                </c:pt>
                <c:pt idx="26">
                  <c:v>2851</c:v>
                </c:pt>
                <c:pt idx="27">
                  <c:v>2467</c:v>
                </c:pt>
                <c:pt idx="28">
                  <c:v>2587</c:v>
                </c:pt>
                <c:pt idx="29">
                  <c:v>2411</c:v>
                </c:pt>
                <c:pt idx="30">
                  <c:v>2121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7D-4328-A895-9A0B9A99D5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195584"/>
        <c:axId val="353193616"/>
      </c:lineChart>
      <c:dateAx>
        <c:axId val="353195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93616"/>
        <c:crosses val="autoZero"/>
        <c:auto val="1"/>
        <c:lblOffset val="100"/>
        <c:baseTimeUnit val="days"/>
      </c:dateAx>
      <c:valAx>
        <c:axId val="35319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9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277D1-A05D-44BF-899F-771BE7A7F3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14E628-A94C-4F1E-8E29-553E8EA022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3338224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4846A-863D-4250-8A07-1E3ED23FF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Fürst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A46EA-238D-4D6E-A347-EDC5AF037D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112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144617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39341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27486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5976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38568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11941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4759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73300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63427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3751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44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975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F4F75-A872-4D69-BB6E-5512CCD8D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27524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ECBC8-7826-4648-90F4-89F8DF2A3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Autohaus Fürst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41D89E-61A0-4464-8399-58BE4549C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7031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42774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9230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5403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641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7478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2345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203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5935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075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502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5FF46-F0B6-4177-9E83-3FD49A6757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87192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05CF6-4213-48BA-A518-F2E9568B7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Autohaus Fürst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FCA86D-91AB-4710-9291-D1979AE24C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5914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580009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0760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1220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00949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2230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68385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23598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00326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90221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549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95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254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7609F-369A-4869-892D-F8CAA521D5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60175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624FF-A7F1-4550-B6BF-83596993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DDE1D1-6F93-4637-B2FE-6B7625B4C7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2927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B708E-8F41-4927-8D94-AB32514CDC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059611-474C-4647-B5F7-82A3B8D2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505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EBFAC-7A57-455A-BCBE-776EA6F54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F45350-1F45-48A4-955A-4B74E70B2F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3122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9351B-ECB5-40D2-BF6B-7DB01329F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3F112-54EE-4137-B1B6-7BDA50820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876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0DC9E-A52C-49A7-88F8-60E355F48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5BCABA-D075-4518-9813-70F9E7A2D5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8216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9B26C-C3DD-45E7-813C-613331FAE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B165A-B6F6-4981-A9D3-F1C4745DA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064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54311-89E6-4B67-A970-90B850BDF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268BAE-F38F-46CF-8CF4-5B20CE748C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3097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15211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7879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5078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8961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1527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2136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054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8094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494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- 2018-05-30 16:00:22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Klagenfurt und zwar an das dynamische Unternehmen LPP24 mit dem neuen Toyota Hilux Country DK in der lässigen Farbe anthrazit Country mit 110 kW / 150 PS !
😎😃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380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- 2018-05-29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Johann Hofmeister aus Oberwart viel Spaß mit seinem neuen Hyundai i20 GO Plus in der lässigen Außenfarbe polar-white mit 61 kW / 84 PS !
😃😋
Johann Hofmeister fahr vorsichtig, pass gut auf Dein neues Auto auf und vorallem: Allzeit unfallfreie Fahrt!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410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24CCC-53EE-4D51-9A43-10ECB97C71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70985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C66E3-8933-4298-8F43-6B40AEB95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- 2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F0246-0A4D-4079-BCEB-8EB4E1E1B0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4986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23477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409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9493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8948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3973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0290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2517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8630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331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- 2018-05-28 18:00:54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Tucson Business CRDi  bei uns über die Ladentheke: Sein stolzer Besitzer Roland Stögerer freut sich sehr über seinen neuen Hyundai in der lässigen Farbe  mit 85 kW / 116 PS !
😉😁
Wir wünschen dir viel Spaß mit Deinem neuen Weggefährten, abertausende gute Kilometer und vorallem unfallfreie Fahrt!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79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- 2018-05-27 16:00:21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Artur und Erika Cerny, wir wünschen Euch abertausende gute Kilometer und unfallfreie Fahrt mit Eurem neuen Kia Sportage 1,6 Active!
😁😊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011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ECE9D-0FA1-4634-B4F6-92A599A26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33753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AA717-DDDF-4D34-8C3E-82A881BAA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- 3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CE6652-17C7-4437-BAD0-214E815700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441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41554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6586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166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3430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542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961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4807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930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71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- 2018-05-26 14:30:27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Johannes Sauhammel aus Ollersdorf viel Spaß mit seinem neuen Toyota Rav4 2WD Active Design in der lässigen Außenfarbe silber-mettalic mit 105 kW / 143 PS !
😄😉
Wir wünschen dir viel Spaß mit Deinem neuen Weggefährten, abertausende gute Kilometer und vorallem unfallfreie Fahrt!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780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- 2018-05-26 07:19:02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Bad Erlach und zwar an Johann Grasel mit seinem neuen Toyota Hilux  2,4 Automatik Lounge VIP in der lässigen Farbe antrazit-mettalic mit 110 kW / 150 PS !
😄😁
Johann Grasel, wir wünschen dir abertausende gute Kilometer und vorallem unfallfreie Fahrt!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269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660FC-9592-4CBA-9165-D54992200A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83825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4A8C0-A452-42EB-BCBB-BEDDDF0CA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- 4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13FD37-7AFB-4699-B7C6-50F1791B32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8971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07099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0856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2774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935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606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0501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606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4558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37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- 2018-05-23 15:00:32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Emmerich Gärtner-Horvath vom Verein Roma-Service aus Kleinbachselten viel Spaß mit seinem neuen Hyundai H1 2,5 Diesel 6-Sitzer in der lässigen Außenfarbe creamy-white mit 85 kW / 116 PS !
Fahrt vorsichtig, passt gut auf Euer neues Auto auf und vorallem: Allzeit unfallfreie Fahrt!
😄 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- 2018-05-22 15:00:36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i10 Edition 25 bei uns über die Ladentheke: Seine stolzen Besitzer Helga Fassl u. Wilhelm Probst freuen sich sehr über ihren neuen Hyundai in der coolen Farbe Star Dust mit 48 kW / 66 PS !
Viel Spaß mit Eurem neuen Weggefährten!
 😄😋 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858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F6ADF-6D1F-4C1F-B508-CF5C8BF94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35872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BAA02-F7FE-4553-8EA4-3577FDDAC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- 5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6C76A3-3F8E-4B23-B9CE-4A816CC5FB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0003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68863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9814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1423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5899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6791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2469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4239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131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414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- 2018-05-21 15:00:00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Maria Baliko aus Jabing viel Spaß mit ihrem neuen Hyundai i10 GO Plus in der lässigen Außenfarbe polar-white mit 48 kW / 66 PS !
Wir wünschen Ihnen viel Spaß mit Ihrem  neuen Weggefährten, abertausende gute Kilometer und vorallem unfallfreie Fahrt!
😃😉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15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- 2018-05-21 09:00:03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Spitzzicken und zwar an Martin Osztovits mit seinem neuen Toyota C-HR C-Club in der lässigen Farbe metallstream-metallic mit 85 kW / 116 PS !
😁
Martin Osztovits, wir wünschen dir abertausende gute Kilometer und unfallfreie Fahrt mit Deinem neuen ToyotaC-HR C-Club!
😀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745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B4DFF-868C-4C4B-A1F6-D44F53C403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05344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AA197-E60B-42B6-A45A-9809D4D5E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- 6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3FAE36-4572-41AF-9D57-6FD5A1C9A1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0631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71252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6968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3347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6458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294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7100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6281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937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308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- 2018-05-20 14:26:13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Lutzmannsburg und zwar an Ingenieur Roland Magedler mit seinem neuen Hyundai i30 Kombi mit spritzigen 90 PS Diesel ! 😀 😁
Wir wünschen Ihnen abertausende gute Kilometer und vorallem unfallfreie Fahrt! 😀 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1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- 2018-05-20 09:15:00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Kleinmürbisch und zwar an Sandra u. Ewald Dujmovits mit ihrem neuen Toyota C-HR Hybrid Cult in der lässigen Farbe nebula-blue-metallic-bitone mit 85 kW / 116 PS ! 😋 😎
Liebe Familie Dujmovits, wir wünschen Euch abertausende gute Kilometer und vorallem unfallfreie Fahrt! 
#autohausfuerst #meinHaendler #meineWerkstatt😎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142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- 2018-05-19 14:40:01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Rechnitz und zwar an Ralph Dollmann mit seinem neuen Volvo S40 D3 R-Design Edition mit 110 kW / 150 PS !
😀 😁
Ralph, fahr vorsichtig, pass gut auf Dein neues Auto auf und vorallem: Allzeit unfallfreie 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714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2CEFA-8FFB-4A4E-97D0-B6B807622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63969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494B3-ECE7-4DB0-8FF9-78EA29134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- 7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758E83-5412-46FE-B82C-6DCCC7D53E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4336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4192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2092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0533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2200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0312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7318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8799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3513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10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- 2018-05-19 08:35:09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Ingrid Postl aus St. Johann in der Haide viel Spaß mit ihrem neuen Hyundai ix20 GO 1,4 in der coolen Farbe polar-white mit 66 kW / 90 PS ! 😃 😄
Wie immer unfallfreie Fahrt - wir wünschen tolle Erlebnisse mit Ihrem neuen Weggefährten! 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579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- 2018-05-18 14:36:06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ix20 GO 1,6 Automatik bei uns über die Ladentheke: Seine stolze Besitzerin Maria Grubich freut sich sehr über ihren neuen Hyundai in der lässigen Farbe ara-blue mit 91 kW / 124 PS !
Maria Grubich, wir wünschen Ihnen abertausende gute Kilometer und unfallfreie Fahrt mit Ihrem neuen Hyundai.  😀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48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- 2018-05-18 09:30:09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Christine u. Günter Trenkmann aus Neudau viel Spaß mit ihrem neuen Hyundai ix20 GO in der lässigen Außenfarbe platinium-silver mit 66 kW / 90 PS ! 😃 😄
Wir wünschen Ihnen viel Spaß mit Ihrem neuen Weggefährten, abertausende gute Kilometer und vorallem unfallfreie 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824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03962-3122-41FF-A21A-CDA3C6127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16526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E632A-1736-46DD-BA1C-749FBCD1B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- 8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627D38-8BA4-4F2A-B790-6317E45D8E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1051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66376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9262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7087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5771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4173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4470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5767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0581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761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- 2018-05-18 05:28:12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Niederthalheim im Bezirk Vöcklabruck und zwar an Friderika Obermair mit ihrem neuen Hyundai i10 GO Plus in der coolen Farbe polar-white mit spritzigen 48,5 kW / 66 PS ! 😃 😄
Viel Spaß mit Ihrem neuen Weggefährten! 😃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189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- 2018-05-17 17:26:24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Mischendorf und zwar an Emmerich Gärtner-Horvath mit seinem neuen Hyundai Tucson Comfort 1,7 Diesel in der lässigen Farbe micron-grey mit sparsamen 85 kW / 116 PS ! 😉 😊
Wir wünschen Ihnen abertausende gute Kilometer und vorallem unfallfreie Fahrt!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50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- 2018-05-16 21:00:11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Petra Neun aus Oberwart viel Spaß mit ihrem neuen Hyundai i30 GO in der lässigen Außenfarbe creamy-white mit spritzigen 99 PS ! 😀 😁
Petra, fahr vorsichtig, pass gut auf Dein neues Auto auf und vorallem: Allzeit unfallfreie Fahrt! 😀 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504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AC042-3769-4893-A2C6-9C604C62C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810750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888A6-F014-465E-8B96-5F03BD665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- 9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529335-96E7-4CD7-B28A-ED2ECB25AE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4609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72594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021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3599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2566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5211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392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1397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3762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46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- 2018-05-15 08:53:14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Köflach und zwar an Sandra Scherz mit ihrem neuen Toyota Aygo X-Play Touch in der lässigen Farbe cyan-metallic mit 50 kW / 68 PS ! 😅 😆 
Wie immer unfallfreie Fahrt - wir wünschen tolle Erlebnisse mit Deinem neuen Weggefährten! 😆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633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- 2018-05-14 08:41:08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Johannes Raber aus Deutsch Kaltenbrunn viel Spaß mit seinem neuen Toyota Hilux Doppelkabine Active mit sparsamen 80 kW / 110 PS! 😅 😆
Hr. Raber, wir wünschen Ihnen abertausende gute Kilometer und unfallfreie Fahrt mit Ihrem neuen Toyota!  😅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35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- 2018-05-13 15:38:09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Erika und Leopold Handler aus Kirchschlagl viel Spaß mit ihrem neuen Hyundai Tucson GO 2,0 Diesel Allrad in der coolen Farbe micron-grey mit spritzigen 100 kW / 136 PS !  😄 😅
Viel Spaß mit Eurem neuen Weggefährten!  😅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528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F8905-BE09-4B68-BF45-708D153619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57010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E66CF-CF4D-4D09-AB10-BD2FD8FBD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Fürst - 10 of 10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879A3F-6CBE-4A0A-91BA-F1CE6D8490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6969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8253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8548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5760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684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3702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0805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2450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6293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886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- 2018-05-13 08:12:05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allen Muttis alles Liebe zum Muttertag! 🌹🌹🌹
 Ihr seid die Besten der Besten! 😄 Wir hoffen der neue i30 kann mit Eurer Ausstrahlung mithalten. Alle Infos zum i30 unter https://buff.ly/2IuFypk 🌹
#autohausfuerst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906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- 2018-05-12 16:34:10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i30 Comfort 1,4 Benzin bei uns über die Ladentheke: Seine stolze Besitzerin Monika Kurz freut sich sehr über seinen neuen Hyundai in der lässigen Farbe ara-blue mit 73,3 kW / 100 PS ! 😀
Monika, wir wünschen Dir abertausende gute Kilometer und unfallfreie Fahrt mit Deinem neuen Hyundai! 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7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- 2018-05-12 08:29:08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Artur Lorenz aus Oberwart viel Spaß mit seinem neuen Hyundai i40 Europe 1,7 Diesel in der coolen Farbe creamy-white mit 85 kW / 115 PS ! 😀
Wie immer unfallfreie Fahrt - wir wünschen tolle Erlebnisse mit Deinem neuen Weggefährten!😋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600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BFAB2-473F-4046-B3AA-BDD6DA177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4750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51B42-0621-44FC-888D-47D8EC07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A96042-EE01-4123-A5C9-7C552488CD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7857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65392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0162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4727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884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091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1522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0733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0033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89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- 2018-05-30 16:00:22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Klagenfurt und zwar an das dynamische Unternehmen LPP24 mit dem neuen Toyota Hilux Country DK in der lässigen Farbe anthrazit Country mit 110 kW / 150 PS !
😎😃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54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- 2018-05-29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Johann Hofmeister aus Oberwart viel Spaß mit seinem neuen Hyundai i20 GO Plus in der lässigen Außenfarbe polar-white mit 61 kW / 84 PS !
😃😋
Johann Hofmeister fahr vorsichtig, pass gut auf Dein neues Auto auf und vorallem: Allzeit unfallfreie Fahrt!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168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31450-3112-486B-9A65-E199A9613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852938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47447-8413-48FA-A9C1-D8F3FDF46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2F688E-48A8-47F9-9A98-4E64DBE909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9187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65886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3453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0856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8001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7982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5169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0288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907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941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- 2018-05-28 18:00:54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Tucson Business CRDi  bei uns über die Ladentheke: Sein stolzer Besitzer Roland Stögerer freut sich sehr über seinen neuen Hyundai in der lässigen Farbe  mit 85 kW / 116 PS !
😉😁
Wir wünschen dir viel Spaß mit Deinem neuen Weggefährten, abertausende gute Kilometer und vorallem unfallfreie Fahrt!
#autohausfuerst #meinHaendler #meineWerkstatt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89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- 2018-05-27 16:00:21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Artur und Erika Cerny, wir wünschen Euch abertausende gute Kilometer und unfallfreie Fahrt mit Eurem neuen Kia Sportage 1,6 Active!
😁😊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63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77535-F27D-4F35-B1A3-1AB18B321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771990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7D6A0-A30B-47B0-AFB1-CA9A24327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7F89DC-828A-4DEC-A9DB-746EFDE258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8521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05387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5345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4210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0359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273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442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090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1582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186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- 2018-05-26 14:30:27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Johannes Sauhammel aus Ollersdorf viel Spaß mit seinem neuen Toyota Rav4 2WD Active Design in der lässigen Außenfarbe silber-mettalic mit 105 kW / 143 PS !
😄😉
Wir wünschen dir viel Spaß mit Deinem neuen Weggefährten, abertausende gute Kilometer und vorallem unfallfreie Fahrt!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197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68A7C-0B30-4058-8839-63B16152A2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678312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AC3E7-062C-4DF2-AC7B-36AD6333F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ECA31C-7090-44EE-8AC8-9603159D9B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596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47012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7138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0844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6600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7036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3972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1904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5311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68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- 2018-05-26 07:19:02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Bad Erlach und zwar an Johann Grasel mit seinem neuen Toyota Hilux  2,4 Automatik Lounge VIP in der lässigen Farbe antrazit-mettalic mit 110 kW / 150 PS !
😄😁
Johann Grasel, wir wünschen dir abertausende gute Kilometer und vorallem unfallfreie Fahrt!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954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C690B-F9BE-4ED0-8FC8-F16E990696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86258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D86FD-4695-416F-AF96-213B09EDA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- 5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C8C2D3-C0F7-4604-AA52-2B75A7D183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8302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26700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0460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4707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0228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3272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1084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465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9536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39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- 2018-05-23 15:00:32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Emmerich Gärtner-Horvath vom Verein Roma-Service aus Kleinbachselten viel Spaß mit seinem neuen Hyundai H1 2,5 Diesel 6-Sitzer in der lässigen Außenfarbe creamy-white mit 85 kW / 116 PS !
Fahrt vorsichtig, passt gut auf Euer neues Auto auf und vorallem: Allzeit unfallfreie Fahrt!
😄 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435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- 2018-05-22 15:00:36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i10 Edition 25 bei uns über die Ladentheke: Seine stolzen Besitzer Helga Fassl u. Wilhelm Probst freuen sich sehr über ihren neuen Hyundai in der coolen Farbe Star Dust mit 48 kW / 66 PS !
Viel Spaß mit Eurem neuen Weggefährten!
 😄😋 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550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B613C-A175-4233-B28E-ABF3A0A48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77356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554EB-E121-47E7-A3D6-D519B9438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- 6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95F470-47C6-44A0-8766-EDC02685D2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5328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50367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6615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126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9008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8075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7596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2019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1708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- 2018-05-21 15:00:00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Maria Baliko aus Jabing viel Spaß mit ihrem neuen Hyundai i10 GO Plus in der lässigen Außenfarbe polar-white mit 48 kW / 66 PS !
Wir wünschen Ihnen viel Spaß mit Ihrem  neuen Weggefährten, abertausende gute Kilometer und vorallem unfallfreie Fahrt!
😃😉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343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- 2018-05-21 09:00:03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Spitzzicken und zwar an Martin Osztovits mit seinem neuen Toyota C-HR C-Club in der lässigen Farbe metallstream-metallic mit 85 kW / 116 PS !
😁
Martin Osztovits, wir wünschen dir abertausende gute Kilometer und unfallfreie Fahrt mit Deinem neuen ToyotaC-HR C-Club!
😀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397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AA350-B20F-4CC3-AE28-4CD57A9794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34285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C4EBB-02C7-4027-A049-C5950AAAD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- 7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50375F-3F95-46A6-A703-ABF8D5CC0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9040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42981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1841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5423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756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6097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726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194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3204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676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- 2018-05-20 14:26:13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Lutzmannsburg und zwar an Ingenieur Roland Magedler mit seinem neuen Hyundai i30 Kombi mit spritzigen 90 PS Diesel ! 😀 😁
Wir wünschen Ihnen abertausende gute Kilometer und vorallem unfallfreie Fahrt! 😀 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45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- 2018-05-20 09:15:00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Kleinmürbisch und zwar an Sandra u. Ewald Dujmovits mit ihrem neuen Toyota C-HR Hybrid Cult in der lässigen Farbe nebula-blue-metallic-bitone mit 85 kW / 116 PS ! 😋 😎
Liebe Familie Dujmovits, wir wünschen Euch abertausende gute Kilometer und vorallem unfallfreie Fahrt! 
#autohausfuerst #meinHaendler #meineWerkstatt😎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62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A8E6A-71D8-4D4A-B00C-4301129323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815270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C902C-13CE-4141-8549-86FBB2ADF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- 8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7349FB-1F71-4E98-B884-651F0F58DF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3824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39429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7048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5237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2688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4033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207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9126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414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4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- 2018-05-19 14:40:01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Rechnitz und zwar an Ralph Dollmann mit seinem neuen Volvo S40 D3 R-Design Edition mit 110 kW / 150 PS !
😀 😁
Ralph, fahr vorsichtig, pass gut auf Dein neues Auto auf und vorallem: Allzeit unfallfreie 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24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- 2018-05-19 08:35:09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Ingrid Postl aus St. Johann in der Haide viel Spaß mit ihrem neuen Hyundai ix20 GO 1,4 in der coolen Farbe polar-white mit 66 kW / 90 PS ! 😃 😄
Wie immer unfallfreie Fahrt - wir wünschen tolle Erlebnisse mit Ihrem neuen Weggefährten! 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155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50F13-3F71-4DA9-A83F-C22DB6258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7271960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E6DE9-15A3-4BBA-8B50-3417AB2A5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- 9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BFEB59-6C08-4EDC-A194-93C34AD5D1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8406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0420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7746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098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6372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76726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6208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546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7971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16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- 2018-05-18 14:36:06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ix20 GO 1,6 Automatik bei uns über die Ladentheke: Seine stolze Besitzerin Maria Grubich freut sich sehr über ihren neuen Hyundai in der lässigen Farbe ara-blue mit 91 kW / 124 PS !
Maria Grubich, wir wünschen Ihnen abertausende gute Kilometer und unfallfreie Fahrt mit Ihrem neuen Hyundai.  😀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8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- 2018-05-18 09:30:09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Christine u. Günter Trenkmann aus Neudau viel Spaß mit ihrem neuen Hyundai ix20 GO in der lässigen Außenfarbe platinium-silver mit 66 kW / 90 PS ! 😃 😄
Wir wünschen Ihnen viel Spaß mit Ihrem neuen Weggefährten, abertausende gute Kilometer und vorallem unfallfreie Fahrt!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031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0D83E-E3C2-4F52-9A47-B08FFE828A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111328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DA154-6E08-4C2C-AC38-F647DBD23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- 10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C2E85B-5CBA-4E72-A770-1C27034F4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0471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91682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807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4427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740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701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994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7456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4361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90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- 2018-05-18 05:28:12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Niederthalheim im Bezirk Vöcklabruck und zwar an Friderika Obermair mit ihrem neuen Hyundai i10 GO Plus in der coolen Farbe polar-white mit spritzigen 48,5 kW / 66 PS ! 😃 😄
Viel Spaß mit Ihrem neuen Weggefährten! 😃 😄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57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- 2018-05-17 17:26:24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Mischendorf und zwar an Emmerich Gärtner-Horvath mit seinem neuen Hyundai Tucson Comfort 1,7 Diesel in der lässigen Farbe micron-grey mit sparsamen 85 kW / 116 PS ! 😉 😊
Wir wünschen Ihnen abertausende gute Kilometer und vorallem unfallfreie Fahrt!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858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8E099-F530-46D0-8688-E303DCDAAA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43013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1793D-3F61-4E2E-B374-A4874C215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3CF612-8CEC-4CC7-80D9-9FE1CCA368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1714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81152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3235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6804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4205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6261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4727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5617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764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42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- 2018-05-16 21:00:11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Petra Neun aus Oberwart viel Spaß mit ihrem neuen Hyundai i30 GO in der lässigen Außenfarbe creamy-white mit spritzigen 99 PS ! 😀 😁
Petra, fahr vorsichtig, pass gut auf Dein neues Auto auf und vorallem: Allzeit unfallfreie Fahrt! 😀 😁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08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- 2018-05-15 08:53:14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Gute Fahrt nach Köflach und zwar an Sandra Scherz mit ihrem neuen Toyota Aygo X-Play Touch in der lässigen Farbe cyan-metallic mit 50 kW / 68 PS ! 😅 😆 
Wie immer unfallfreie Fahrt - wir wünschen tolle Erlebnisse mit Deinem neuen Weggefährten! 😆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036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0E59D-22B9-494B-A552-310ABE2F1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880922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8F252-3BB5-4869-8F3F-DEB2DBD1F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232BD3-AAC6-4525-8BE5-FB40EE0D7D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4034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80532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7810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07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2698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9240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8146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3337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7187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8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- 2018-05-14 08:41:08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Johannes Raber aus Deutsch Kaltenbrunn viel Spaß mit seinem neuen Toyota Hilux Doppelkabine Active mit sparsamen 80 kW / 110 PS! 😅 😆
Hr. Raber, wir wünschen Ihnen abertausende gute Kilometer und unfallfreie Fahrt mit Ihrem neuen Toyota!  😅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46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- 2018-05-13 15:38:09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Erika und Leopold Handler aus Kirchschlagl viel Spaß mit ihrem neuen Hyundai Tucson GO 2,0 Diesel Allrad in der coolen Farbe micron-grey mit spritzigen 100 kW / 136 PS !  😄 😅
Viel Spaß mit Eurem neuen Weggefährten!  😅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718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4B6E0-C504-4FC7-A8B4-801FB7900B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522496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60471-197E-4BA4-ABF4-B6F2E728A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4D28B6-59D0-49A7-82B5-F1D7C9AB63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125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00010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1818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8153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9566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8162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3784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4675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7355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23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- 2018-05-13 08:12:05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allen Muttis alles Liebe zum Muttertag! 🌹🌹🌹
 Ihr seid die Besten der Besten! 😄 Wir hoffen der neue i30 kann mit Eurer Ausstrahlung mithalten. Alle Infos zum i30 unter https://buff.ly/2IuFypk 🌹
#autohausfuerst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399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- 2018-05-12 16:34:10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wieder ging ein wunderschöner Hyundai i30 Comfort 1,4 Benzin bei uns über die Ladentheke: Seine stolze Besitzerin Monika Kurz freut sich sehr über seinen neuen Hyundai in der lässigen Farbe ara-blue mit 73,3 kW / 100 PS ! 😀
Monika, wir wünschen Dir abertausende gute Kilometer und unfallfreie Fahrt mit Deinem neuen Hyundai! 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856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3C034-3004-4FDF-9312-4A5BD440C2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2418589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7CBE3-58E4-4574-B53B-30BB67D7D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Fürst - 14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BC08C3-F92A-4571-A6E5-9A35B06D7B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6166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29273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422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4815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4302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0460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9563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856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8041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48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Fürst - 2018-05-12 08:29:08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wünschen Artur Lorenz aus Oberwart viel Spaß mit seinem neuen Hyundai i40 Europe 1,7 Diesel in der coolen Farbe creamy-white mit 85 kW / 115 PS ! 😀
Wie immer unfallfreie Fahrt - wir wünschen tolle Erlebnisse mit Deinem neuen Weggefährten!😋
#autohausfuerst #meinHaendler #meineWerkstatt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744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72265-3474-467D-A4CF-88B8B2AC07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070219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BE1EC-9748-40CC-A03F-35AD748D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FF7CEC-4A12-4E96-85E2-9FC41F8973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7004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CA361-1A03-48D7-9F25-2F0FD094AB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165BF-A733-42B4-8F75-5670DDF0A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0810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7A376-5CA2-4692-B47F-76FD824C7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22E902-87B3-4945-9123-108ED82B9C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3683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A97F4C-5E5A-4A11-A756-360E1786DA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7499F-BD15-426C-B362-FFB514001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3387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2BB2F-8CCE-4F1D-8196-4A82820B2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A9C3E4-BC81-43FA-A990-5BBFA8BE85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6156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09A5F-091E-4691-89DC-F89171EEFC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274C7-E27F-488B-8919-6B85D3297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2498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FCE4D-D004-4DB9-BC4F-84C0BA8C7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9571A6-3B76-43A3-9D8C-D21A447E8D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6969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878DB-7A37-4349-8E17-4EAE5EA63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C8AFA-AFD8-43E7-B5B1-8D6ECFA25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127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0D97F-4BA9-4626-8A5F-14C1A4811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A198FB-EEFC-4BB7-A5B7-A9A01A1FB8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2514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C166C-A53B-4CCE-95FB-70F26FE83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9930C-DBD7-454A-AC20-73FF5D881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5530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0DB40-5962-47E9-84B7-EAADD89F6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Check Ins | Autohaus Fürst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B2C1BF-6368-4571-9579-61569464FE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2230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DA6C6-C3B3-4226-AACF-23430EF80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2AE76-894A-4A97-9DBD-D1C5453FE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9652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BB06-EB03-4B57-B4DD-F609E8431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80F3F6-B44A-4E4E-9025-05868095B4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9047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628F9-0ED5-47F5-98E1-CDACDCCE9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5C5D5-F219-474C-929B-66F5AE139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8194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A25EB-6CED-4599-8323-68F719BB9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985797-388E-4C9A-9BBE-3E4BCD02E0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5521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98922-BE3A-47B9-A0BF-8317615BC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77514-5008-42E3-A0AE-1FA2AF668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9006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4CA4F-B046-4199-B9F4-CAC38F826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01E190-5A21-4F8F-9394-01434C6AF3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4379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81850-E268-4875-9CE9-66E81B07B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47B84-5090-4484-A628-66AA7EA2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2766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5AA67-22D5-491F-9C83-EF93037F7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4AC9C1-96B1-41B6-833F-0285D3834B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6496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49CBD-FF62-44E4-A22A-5EE7B1AF7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24B04-3949-41E0-9CC4-AECAB4B62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064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E5E27-50E7-461D-B8D8-AA5A57AA4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5B753D-2093-465C-A2A9-309FB7A3BE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9402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28B50-C3C4-4022-B3FA-1FE454571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BE3E17-9C56-497D-9C28-B67277C67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0587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26409-D625-42EB-8D2B-CCF5E6130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E6C17F-7A0B-4905-913C-5726622E36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7036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1A5BB-85CA-4837-ACC1-A2094F236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15353-D7B7-4D4A-92DC-B30ECD3A1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6011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3D0D6-3F54-4983-9813-B1560916D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Fürst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1A3565-F337-4A3D-BE14-A042E7098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5967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928756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9488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39918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77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57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12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33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906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771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188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80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05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791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888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275E9-157E-479B-956A-1D4D83B7F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470454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D8E35-88AE-4B0B-A549-180853D63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Fürst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390C9-448C-4A53-98A6-A037C38C8C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8330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683338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51860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6313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21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31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34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95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4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510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12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81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67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19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0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B1DC0-B2E9-4FB4-959A-155922072E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8353045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9B100-3A66-4CE6-8A0D-21852CE77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Fürst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3B95FC-BB53-46D8-92ED-254E96A3E3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4286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38944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54235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2925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64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361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11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87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68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407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8ACE1-6711-47C8-B15C-3E0CFF0D1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9366870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0BFA-75EC-4783-B438-D035E09D3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Fürst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E76C28-CF64-4FA6-AFDB-8A323EBD96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411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852485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470533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369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811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26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81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547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771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496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585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08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501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87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579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7EB90-8303-4427-A6D1-AB51E8652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2675178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00824-6D9A-4F35-B715-BE18F6AC7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Fürst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727DF8-D27C-49F2-8AFC-A18090FA75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3158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729517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118223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0532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349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361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32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20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36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49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14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90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25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04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320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83BAF-8811-427D-9462-E1EBF9F712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445794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3326F-BB72-4F23-A148-34C82B891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Fürst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2D4863-D357-4485-8751-C246667221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7656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639657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546081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64874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38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85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19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67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87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060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2F3DD-7E76-4BC1-98AE-0F801857BF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902742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E56B4-FDE6-4BC2-9CDF-EA615C9FC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Autohaus Fürst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BE3E67-2143-409B-BFB6-33990067F6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0241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13F69-B7A8-4219-8D3D-D0046C958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32588-CC47-4BE0-8ED4-E0F5CA515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0089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1903</Words>
  <Application>Microsoft Office PowerPoint</Application>
  <PresentationFormat>On-screen Show (4:3)</PresentationFormat>
  <Paragraphs>932</Paragraphs>
  <Slides>50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Calibri</vt:lpstr>
      <vt:lpstr>Arial</vt:lpstr>
      <vt:lpstr>quintly_template</vt:lpstr>
      <vt:lpstr>Facebook Page Report</vt:lpstr>
      <vt:lpstr>Wichtigste Werte (KPI's) | Autohaus Fürst</vt:lpstr>
      <vt:lpstr>Fans (Übersicht) | Autohaus Fürst</vt:lpstr>
      <vt:lpstr>Key Metrics Table w. User Post RR | Autohaus Fürst</vt:lpstr>
      <vt:lpstr>Facebook Fans Total | Autohaus Fürst</vt:lpstr>
      <vt:lpstr>Fanwachstum | Autohaus Fürst</vt:lpstr>
      <vt:lpstr>Verlorene Fans | Autohaus Fürst</vt:lpstr>
      <vt:lpstr>Eigene Beiträge (Postings) | Autohaus Fürst - 1 of 10</vt:lpstr>
      <vt:lpstr>Eigene Beiträge (Postings) | Autohaus Fürst - 2 of 10</vt:lpstr>
      <vt:lpstr>Eigene Beiträge (Postings) | Autohaus Fürst - 3 of 10</vt:lpstr>
      <vt:lpstr>Eigene Beiträge (Postings) | Autohaus Fürst - 4 of 10</vt:lpstr>
      <vt:lpstr>Eigene Beiträge (Postings) | Autohaus Fürst - 5 of 10</vt:lpstr>
      <vt:lpstr>Eigene Beiträge (Postings) | Autohaus Fürst - 6 of 10</vt:lpstr>
      <vt:lpstr>Eigene Beiträge (Postings) | Autohaus Fürst - 7 of 10</vt:lpstr>
      <vt:lpstr>Eigene Beiträge (Postings) | Autohaus Fürst - 8 of 10</vt:lpstr>
      <vt:lpstr>Eigene Beiträge (Postings) | Autohaus Fürst - 9 of 10</vt:lpstr>
      <vt:lpstr>Eigene Beiträge (Postings) | Autohaus Fürst - 10 of 10</vt:lpstr>
      <vt:lpstr>Eigene Beiträge (Postings) + Reactions | Autohaus Fürst - 1 of 14</vt:lpstr>
      <vt:lpstr>Eigene Beiträge (Postings) + Reactions | Autohaus Fürst - 2 of 14</vt:lpstr>
      <vt:lpstr>Eigene Beiträge (Postings) + Reactions | Autohaus Fürst - 3 of 14</vt:lpstr>
      <vt:lpstr>Eigene Beiträge (Postings) + Reactions | Autohaus Fürst - 4 of 14</vt:lpstr>
      <vt:lpstr>Eigene Beiträge (Postings) + Reactions | Autohaus Fürst - 5 of 14</vt:lpstr>
      <vt:lpstr>Eigene Beiträge (Postings) + Reactions | Autohaus Fürst - 6 of 14</vt:lpstr>
      <vt:lpstr>Eigene Beiträge (Postings) + Reactions | Autohaus Fürst - 7 of 14</vt:lpstr>
      <vt:lpstr>Eigene Beiträge (Postings) + Reactions | Autohaus Fürst - 8 of 14</vt:lpstr>
      <vt:lpstr>Eigene Beiträge (Postings) + Reactions | Autohaus Fürst - 9 of 14</vt:lpstr>
      <vt:lpstr>Eigene Beiträge (Postings) + Reactions | Autohaus Fürst - 10 of 14</vt:lpstr>
      <vt:lpstr>Eigene Beiträge (Postings) + Reactions | Autohaus Fürst - 11 of 14</vt:lpstr>
      <vt:lpstr>Eigene Beiträge (Postings) + Reactions | Autohaus Fürst - 12 of 14</vt:lpstr>
      <vt:lpstr>Eigene Beiträge (Postings) + Reactions | Autohaus Fürst - 13 of 14</vt:lpstr>
      <vt:lpstr>Eigene Beiträge (Postings) + Reactions | Autohaus Fürst - 14 of 14</vt:lpstr>
      <vt:lpstr>Postings/Wochentag | Autohaus Fürst</vt:lpstr>
      <vt:lpstr>Interaktionsrate | Autohaus Fürst</vt:lpstr>
      <vt:lpstr>Postingtypen (Verteilung) | Autohaus Fürst</vt:lpstr>
      <vt:lpstr>Interaktionsrate/Postingtyp | Autohaus Fürst</vt:lpstr>
      <vt:lpstr>Antwortzeit | Autohaus Fürst</vt:lpstr>
      <vt:lpstr>Facebook Check Ins | Autohaus Fürst</vt:lpstr>
      <vt:lpstr>Fan Demographie | Autohaus Fürst</vt:lpstr>
      <vt:lpstr>Impressionen | Autohaus Fürst</vt:lpstr>
      <vt:lpstr>Reichweite | Autohaus Fürst</vt:lpstr>
      <vt:lpstr>Engagierte User | Autohaus Fürst</vt:lpstr>
      <vt:lpstr>Page Views | Autohaus Fürst</vt:lpstr>
      <vt:lpstr>Page Fans Online | Autohaus Fürst</vt:lpstr>
      <vt:lpstr>FB Insights - Daily Impressions | Autohaus Fürst - 1 of 3</vt:lpstr>
      <vt:lpstr>FB Insights - Daily Impressions | Autohaus Fürst - 2 of 3</vt:lpstr>
      <vt:lpstr>FB Insights - Daily Impressions | Autohaus Fürst - 3 of 3</vt:lpstr>
      <vt:lpstr>FB Insights - Daily Reach | Autohaus Fürst - 1 of 3</vt:lpstr>
      <vt:lpstr>FB Insights - Daily Reach | Autohaus Fürst - 2 of 3</vt:lpstr>
      <vt:lpstr>FB Insights - Daily Reach | Autohaus Fürst - 3 of 3</vt:lpstr>
      <vt:lpstr>Facebook Reach | Autohaus Fürst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2018-06-01T12:41:34Z</dcterms:created>
  <dcterms:modified xsi:type="dcterms:W3CDTF">2018-06-01T12:43:06Z</dcterms:modified>
</cp:coreProperties>
</file>