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9" r:id="rId62"/>
    <p:sldId id="320" r:id="rId63"/>
    <p:sldId id="321" r:id="rId64"/>
    <p:sldId id="323" r:id="rId65"/>
    <p:sldId id="324" r:id="rId66"/>
    <p:sldId id="325" r:id="rId67"/>
    <p:sldId id="326" r:id="rId68"/>
  </p:sldIdLst>
  <p:sldSz cx="9144000" cy="6858000" type="screen4x3"/>
  <p:notesSz cx="6858000" cy="9144000"/>
  <p:embeddedFontLst>
    <p:embeddedFont>
      <p:font typeface="Calibri" panose="020F0502020204030204" pitchFamily="34" charset="0"/>
      <p:regular r:id="rId69"/>
      <p:bold r:id="rId70"/>
      <p:italic r:id="rId71"/>
      <p:boldItalic r:id="rId7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2.fntdata"/><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1392</c:v>
                </c:pt>
                <c:pt idx="1">
                  <c:v>1395</c:v>
                </c:pt>
                <c:pt idx="2">
                  <c:v>1394</c:v>
                </c:pt>
                <c:pt idx="3">
                  <c:v>1395</c:v>
                </c:pt>
                <c:pt idx="4">
                  <c:v>1395</c:v>
                </c:pt>
                <c:pt idx="5">
                  <c:v>1397</c:v>
                </c:pt>
                <c:pt idx="6">
                  <c:v>1399</c:v>
                </c:pt>
                <c:pt idx="7">
                  <c:v>1398</c:v>
                </c:pt>
                <c:pt idx="8">
                  <c:v>1399</c:v>
                </c:pt>
                <c:pt idx="9">
                  <c:v>1399</c:v>
                </c:pt>
                <c:pt idx="10">
                  <c:v>1398</c:v>
                </c:pt>
                <c:pt idx="11">
                  <c:v>1396</c:v>
                </c:pt>
                <c:pt idx="12">
                  <c:v>1397</c:v>
                </c:pt>
                <c:pt idx="13">
                  <c:v>1398</c:v>
                </c:pt>
                <c:pt idx="14">
                  <c:v>1398</c:v>
                </c:pt>
                <c:pt idx="15">
                  <c:v>1398</c:v>
                </c:pt>
                <c:pt idx="16">
                  <c:v>1397</c:v>
                </c:pt>
                <c:pt idx="17">
                  <c:v>1397</c:v>
                </c:pt>
                <c:pt idx="18">
                  <c:v>1400</c:v>
                </c:pt>
                <c:pt idx="19">
                  <c:v>1400</c:v>
                </c:pt>
                <c:pt idx="20">
                  <c:v>1400</c:v>
                </c:pt>
                <c:pt idx="21">
                  <c:v>1402</c:v>
                </c:pt>
                <c:pt idx="22">
                  <c:v>1402</c:v>
                </c:pt>
                <c:pt idx="23">
                  <c:v>1402</c:v>
                </c:pt>
                <c:pt idx="24">
                  <c:v>1402</c:v>
                </c:pt>
                <c:pt idx="25">
                  <c:v>1401</c:v>
                </c:pt>
                <c:pt idx="26">
                  <c:v>1402</c:v>
                </c:pt>
                <c:pt idx="27">
                  <c:v>1402</c:v>
                </c:pt>
                <c:pt idx="28">
                  <c:v>1402</c:v>
                </c:pt>
                <c:pt idx="29">
                  <c:v>1402</c:v>
                </c:pt>
              </c:numCache>
            </c:numRef>
          </c:val>
          <c:smooth val="0"/>
          <c:extLst>
            <c:ext xmlns:c16="http://schemas.microsoft.com/office/drawing/2014/chart" uri="{C3380CC4-5D6E-409C-BE32-E72D297353CC}">
              <c16:uniqueId val="{00000000-7C39-4275-BC7E-E25EA61F2E25}"/>
            </c:ext>
          </c:extLst>
        </c:ser>
        <c:dLbls>
          <c:showLegendKey val="0"/>
          <c:showVal val="0"/>
          <c:showCatName val="0"/>
          <c:showSerName val="0"/>
          <c:showPercent val="0"/>
          <c:showBubbleSize val="0"/>
        </c:dLbls>
        <c:smooth val="0"/>
        <c:axId val="340087216"/>
        <c:axId val="340085576"/>
      </c:lineChart>
      <c:dateAx>
        <c:axId val="340087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085576"/>
        <c:crosses val="autoZero"/>
        <c:auto val="1"/>
        <c:lblOffset val="100"/>
        <c:baseTimeUnit val="days"/>
      </c:dateAx>
      <c:valAx>
        <c:axId val="340085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087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5</c:v>
                </c:pt>
                <c:pt idx="1">
                  <c:v>1</c:v>
                </c:pt>
                <c:pt idx="2">
                  <c:v>2</c:v>
                </c:pt>
                <c:pt idx="3">
                  <c:v>-1</c:v>
                </c:pt>
                <c:pt idx="4">
                  <c:v>1</c:v>
                </c:pt>
                <c:pt idx="5">
                  <c:v>0</c:v>
                </c:pt>
                <c:pt idx="6">
                  <c:v>3</c:v>
                </c:pt>
                <c:pt idx="7">
                  <c:v>1</c:v>
                </c:pt>
                <c:pt idx="8">
                  <c:v>0</c:v>
                </c:pt>
                <c:pt idx="9">
                  <c:v>0</c:v>
                </c:pt>
                <c:pt idx="10">
                  <c:v>0</c:v>
                </c:pt>
                <c:pt idx="11">
                  <c:v>-2</c:v>
                </c:pt>
                <c:pt idx="12">
                  <c:v>-1</c:v>
                </c:pt>
                <c:pt idx="13">
                  <c:v>1</c:v>
                </c:pt>
                <c:pt idx="14">
                  <c:v>1</c:v>
                </c:pt>
                <c:pt idx="15">
                  <c:v>0</c:v>
                </c:pt>
                <c:pt idx="16">
                  <c:v>0</c:v>
                </c:pt>
                <c:pt idx="17">
                  <c:v>-1</c:v>
                </c:pt>
                <c:pt idx="18">
                  <c:v>1</c:v>
                </c:pt>
                <c:pt idx="19">
                  <c:v>2</c:v>
                </c:pt>
                <c:pt idx="20">
                  <c:v>0</c:v>
                </c:pt>
                <c:pt idx="21">
                  <c:v>2</c:v>
                </c:pt>
                <c:pt idx="22">
                  <c:v>0</c:v>
                </c:pt>
                <c:pt idx="23">
                  <c:v>0</c:v>
                </c:pt>
                <c:pt idx="24">
                  <c:v>0</c:v>
                </c:pt>
                <c:pt idx="25">
                  <c:v>-1</c:v>
                </c:pt>
                <c:pt idx="26">
                  <c:v>1</c:v>
                </c:pt>
                <c:pt idx="27">
                  <c:v>0</c:v>
                </c:pt>
                <c:pt idx="28">
                  <c:v>0</c:v>
                </c:pt>
                <c:pt idx="29">
                  <c:v>0</c:v>
                </c:pt>
              </c:numCache>
            </c:numRef>
          </c:val>
          <c:smooth val="0"/>
          <c:extLst>
            <c:ext xmlns:c16="http://schemas.microsoft.com/office/drawing/2014/chart" uri="{C3380CC4-5D6E-409C-BE32-E72D297353CC}">
              <c16:uniqueId val="{00000000-F1ED-4F35-A36E-D5B102BE660F}"/>
            </c:ext>
          </c:extLst>
        </c:ser>
        <c:dLbls>
          <c:showLegendKey val="0"/>
          <c:showVal val="0"/>
          <c:showCatName val="0"/>
          <c:showSerName val="0"/>
          <c:showPercent val="0"/>
          <c:showBubbleSize val="0"/>
        </c:dLbls>
        <c:smooth val="0"/>
        <c:axId val="340087872"/>
        <c:axId val="340088200"/>
      </c:lineChart>
      <c:dateAx>
        <c:axId val="340087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088200"/>
        <c:crosses val="autoZero"/>
        <c:auto val="1"/>
        <c:lblOffset val="100"/>
        <c:baseTimeUnit val="days"/>
      </c:dateAx>
      <c:valAx>
        <c:axId val="340088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087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c:v>
                </c:pt>
                <c:pt idx="1">
                  <c:v>1</c:v>
                </c:pt>
                <c:pt idx="2">
                  <c:v>1</c:v>
                </c:pt>
                <c:pt idx="3">
                  <c:v>2</c:v>
                </c:pt>
                <c:pt idx="4">
                  <c:v>1</c:v>
                </c:pt>
                <c:pt idx="5">
                  <c:v>2</c:v>
                </c:pt>
                <c:pt idx="6">
                  <c:v>0</c:v>
                </c:pt>
                <c:pt idx="7">
                  <c:v>2</c:v>
                </c:pt>
                <c:pt idx="8">
                  <c:v>0</c:v>
                </c:pt>
                <c:pt idx="9">
                  <c:v>0</c:v>
                </c:pt>
                <c:pt idx="10">
                  <c:v>1</c:v>
                </c:pt>
                <c:pt idx="11">
                  <c:v>2</c:v>
                </c:pt>
                <c:pt idx="12">
                  <c:v>1</c:v>
                </c:pt>
                <c:pt idx="13">
                  <c:v>0</c:v>
                </c:pt>
                <c:pt idx="14">
                  <c:v>0</c:v>
                </c:pt>
                <c:pt idx="15">
                  <c:v>0</c:v>
                </c:pt>
                <c:pt idx="16">
                  <c:v>1</c:v>
                </c:pt>
                <c:pt idx="17">
                  <c:v>0</c:v>
                </c:pt>
                <c:pt idx="18">
                  <c:v>1</c:v>
                </c:pt>
                <c:pt idx="19">
                  <c:v>1</c:v>
                </c:pt>
                <c:pt idx="20">
                  <c:v>0</c:v>
                </c:pt>
                <c:pt idx="21">
                  <c:v>0</c:v>
                </c:pt>
                <c:pt idx="22">
                  <c:v>0</c:v>
                </c:pt>
                <c:pt idx="23">
                  <c:v>0</c:v>
                </c:pt>
                <c:pt idx="24">
                  <c:v>0</c:v>
                </c:pt>
                <c:pt idx="25">
                  <c:v>1</c:v>
                </c:pt>
                <c:pt idx="26">
                  <c:v>0</c:v>
                </c:pt>
                <c:pt idx="27">
                  <c:v>0</c:v>
                </c:pt>
                <c:pt idx="28">
                  <c:v>0</c:v>
                </c:pt>
                <c:pt idx="29">
                  <c:v>0</c:v>
                </c:pt>
              </c:numCache>
            </c:numRef>
          </c:val>
          <c:smooth val="0"/>
          <c:extLst>
            <c:ext xmlns:c16="http://schemas.microsoft.com/office/drawing/2014/chart" uri="{C3380CC4-5D6E-409C-BE32-E72D297353CC}">
              <c16:uniqueId val="{00000000-D299-4ABE-A697-DACDB7BEEE56}"/>
            </c:ext>
          </c:extLst>
        </c:ser>
        <c:dLbls>
          <c:showLegendKey val="0"/>
          <c:showVal val="0"/>
          <c:showCatName val="0"/>
          <c:showSerName val="0"/>
          <c:showPercent val="0"/>
          <c:showBubbleSize val="0"/>
        </c:dLbls>
        <c:smooth val="0"/>
        <c:axId val="339618800"/>
        <c:axId val="339619128"/>
      </c:lineChart>
      <c:dateAx>
        <c:axId val="339618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619128"/>
        <c:crosses val="autoZero"/>
        <c:auto val="1"/>
        <c:lblOffset val="100"/>
        <c:baseTimeUnit val="days"/>
      </c:dateAx>
      <c:valAx>
        <c:axId val="339619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618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2</c:v>
                </c:pt>
                <c:pt idx="2">
                  <c:v>4</c:v>
                </c:pt>
                <c:pt idx="3">
                  <c:v>10</c:v>
                </c:pt>
                <c:pt idx="4">
                  <c:v>15</c:v>
                </c:pt>
                <c:pt idx="5">
                  <c:v>3</c:v>
                </c:pt>
                <c:pt idx="6">
                  <c:v>4</c:v>
                </c:pt>
              </c:numCache>
            </c:numRef>
          </c:val>
          <c:extLst>
            <c:ext xmlns:c16="http://schemas.microsoft.com/office/drawing/2014/chart" uri="{C3380CC4-5D6E-409C-BE32-E72D297353CC}">
              <c16:uniqueId val="{00000000-D488-4821-869A-1E7E3353C058}"/>
            </c:ext>
          </c:extLst>
        </c:ser>
        <c:dLbls>
          <c:showLegendKey val="0"/>
          <c:showVal val="0"/>
          <c:showCatName val="0"/>
          <c:showSerName val="0"/>
          <c:showPercent val="0"/>
          <c:showBubbleSize val="0"/>
        </c:dLbls>
        <c:gapWidth val="219"/>
        <c:overlap val="-27"/>
        <c:axId val="456518952"/>
        <c:axId val="456515016"/>
      </c:barChart>
      <c:catAx>
        <c:axId val="456518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515016"/>
        <c:crosses val="autoZero"/>
        <c:auto val="1"/>
        <c:lblAlgn val="ctr"/>
        <c:lblOffset val="100"/>
        <c:noMultiLvlLbl val="0"/>
      </c:catAx>
      <c:valAx>
        <c:axId val="456515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518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0.71994240460763004</c:v>
                </c:pt>
                <c:pt idx="1">
                  <c:v>1.2212643678160999</c:v>
                </c:pt>
                <c:pt idx="2">
                  <c:v>0.64562410329985997</c:v>
                </c:pt>
                <c:pt idx="3">
                  <c:v>1.0043041606887</c:v>
                </c:pt>
                <c:pt idx="4">
                  <c:v>0.64562410329985997</c:v>
                </c:pt>
                <c:pt idx="5">
                  <c:v>2.4910394265233</c:v>
                </c:pt>
                <c:pt idx="6">
                  <c:v>0.28653295128939998</c:v>
                </c:pt>
                <c:pt idx="7">
                  <c:v>0.28612303290414998</c:v>
                </c:pt>
                <c:pt idx="8">
                  <c:v>0.50035739814153002</c:v>
                </c:pt>
                <c:pt idx="9">
                  <c:v>0.92923516797713002</c:v>
                </c:pt>
                <c:pt idx="10">
                  <c:v>0</c:v>
                </c:pt>
                <c:pt idx="11">
                  <c:v>1.0908440629470999</c:v>
                </c:pt>
                <c:pt idx="12">
                  <c:v>0.50143266475644999</c:v>
                </c:pt>
                <c:pt idx="13">
                  <c:v>0.57306590257879997</c:v>
                </c:pt>
                <c:pt idx="14">
                  <c:v>0</c:v>
                </c:pt>
                <c:pt idx="15">
                  <c:v>0</c:v>
                </c:pt>
                <c:pt idx="16">
                  <c:v>0</c:v>
                </c:pt>
                <c:pt idx="17">
                  <c:v>0</c:v>
                </c:pt>
                <c:pt idx="18">
                  <c:v>1.4316392269147999</c:v>
                </c:pt>
                <c:pt idx="19">
                  <c:v>1.3581129378126999</c:v>
                </c:pt>
                <c:pt idx="20">
                  <c:v>0</c:v>
                </c:pt>
                <c:pt idx="21">
                  <c:v>0</c:v>
                </c:pt>
                <c:pt idx="22">
                  <c:v>0</c:v>
                </c:pt>
                <c:pt idx="23">
                  <c:v>0</c:v>
                </c:pt>
                <c:pt idx="24">
                  <c:v>0.82025677603423996</c:v>
                </c:pt>
                <c:pt idx="25">
                  <c:v>0.64239828693790002</c:v>
                </c:pt>
                <c:pt idx="26">
                  <c:v>1.4632405424696999</c:v>
                </c:pt>
                <c:pt idx="27">
                  <c:v>0.42796005706133999</c:v>
                </c:pt>
                <c:pt idx="28">
                  <c:v>0.71326676176890003</c:v>
                </c:pt>
                <c:pt idx="29">
                  <c:v>0.64194008559200999</c:v>
                </c:pt>
              </c:numCache>
            </c:numRef>
          </c:val>
          <c:smooth val="0"/>
          <c:extLst>
            <c:ext xmlns:c16="http://schemas.microsoft.com/office/drawing/2014/chart" uri="{C3380CC4-5D6E-409C-BE32-E72D297353CC}">
              <c16:uniqueId val="{00000000-7781-4E94-ACA2-8588928AB5F1}"/>
            </c:ext>
          </c:extLst>
        </c:ser>
        <c:dLbls>
          <c:showLegendKey val="0"/>
          <c:showVal val="0"/>
          <c:showCatName val="0"/>
          <c:showSerName val="0"/>
          <c:showPercent val="0"/>
          <c:showBubbleSize val="0"/>
        </c:dLbls>
        <c:smooth val="0"/>
        <c:axId val="456516984"/>
        <c:axId val="456513048"/>
      </c:lineChart>
      <c:dateAx>
        <c:axId val="456516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513048"/>
        <c:crosses val="autoZero"/>
        <c:auto val="1"/>
        <c:lblOffset val="100"/>
        <c:baseTimeUnit val="days"/>
      </c:dateAx>
      <c:valAx>
        <c:axId val="456513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516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Auto Doczekal</c:v>
                </c:pt>
              </c:strCache>
            </c:strRef>
          </c:cat>
          <c:val>
            <c:numRef>
              <c:f>Sheet1!$B$2</c:f>
              <c:numCache>
                <c:formatCode>General</c:formatCode>
                <c:ptCount val="1"/>
                <c:pt idx="0">
                  <c:v>41</c:v>
                </c:pt>
              </c:numCache>
            </c:numRef>
          </c:val>
          <c:extLst>
            <c:ext xmlns:c16="http://schemas.microsoft.com/office/drawing/2014/chart" uri="{C3380CC4-5D6E-409C-BE32-E72D297353CC}">
              <c16:uniqueId val="{00000000-9EDB-4E54-B317-12BC52443A68}"/>
            </c:ext>
          </c:extLst>
        </c:ser>
        <c:dLbls>
          <c:showLegendKey val="0"/>
          <c:showVal val="0"/>
          <c:showCatName val="0"/>
          <c:showSerName val="0"/>
          <c:showPercent val="0"/>
          <c:showBubbleSize val="0"/>
        </c:dLbls>
        <c:gapWidth val="150"/>
        <c:overlap val="100"/>
        <c:axId val="456517968"/>
        <c:axId val="456513376"/>
      </c:barChart>
      <c:catAx>
        <c:axId val="456517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513376"/>
        <c:crosses val="autoZero"/>
        <c:auto val="1"/>
        <c:lblAlgn val="ctr"/>
        <c:lblOffset val="100"/>
        <c:noMultiLvlLbl val="0"/>
      </c:catAx>
      <c:valAx>
        <c:axId val="4565133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517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c:f>
              <c:strCache>
                <c:ptCount val="1"/>
                <c:pt idx="0">
                  <c:v>Photo</c:v>
                </c:pt>
              </c:strCache>
            </c:strRef>
          </c:cat>
          <c:val>
            <c:numRef>
              <c:f>Sheet1!$B$2</c:f>
              <c:numCache>
                <c:formatCode>General</c:formatCode>
                <c:ptCount val="1"/>
                <c:pt idx="0">
                  <c:v>1.0747540936493001</c:v>
                </c:pt>
              </c:numCache>
            </c:numRef>
          </c:val>
          <c:extLst>
            <c:ext xmlns:c16="http://schemas.microsoft.com/office/drawing/2014/chart" uri="{C3380CC4-5D6E-409C-BE32-E72D297353CC}">
              <c16:uniqueId val="{00000000-1D1A-4190-8F91-AE3657C05033}"/>
            </c:ext>
          </c:extLst>
        </c:ser>
        <c:dLbls>
          <c:showLegendKey val="0"/>
          <c:showVal val="0"/>
          <c:showCatName val="0"/>
          <c:showSerName val="0"/>
          <c:showPercent val="0"/>
          <c:showBubbleSize val="0"/>
        </c:dLbls>
        <c:gapWidth val="219"/>
        <c:overlap val="-27"/>
        <c:axId val="456510752"/>
        <c:axId val="456511080"/>
      </c:barChart>
      <c:catAx>
        <c:axId val="456510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511080"/>
        <c:crosses val="autoZero"/>
        <c:auto val="1"/>
        <c:lblAlgn val="ctr"/>
        <c:lblOffset val="100"/>
        <c:noMultiLvlLbl val="0"/>
      </c:catAx>
      <c:valAx>
        <c:axId val="456511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510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265B-45C8-86ED-F79DD1A5EAD5}"/>
            </c:ext>
          </c:extLst>
        </c:ser>
        <c:dLbls>
          <c:showLegendKey val="0"/>
          <c:showVal val="0"/>
          <c:showCatName val="0"/>
          <c:showSerName val="0"/>
          <c:showPercent val="0"/>
          <c:showBubbleSize val="0"/>
        </c:dLbls>
        <c:gapWidth val="219"/>
        <c:overlap val="-27"/>
        <c:axId val="456529776"/>
        <c:axId val="456530432"/>
      </c:barChart>
      <c:catAx>
        <c:axId val="45652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530432"/>
        <c:crosses val="autoZero"/>
        <c:auto val="1"/>
        <c:lblAlgn val="ctr"/>
        <c:lblOffset val="100"/>
        <c:noMultiLvlLbl val="0"/>
      </c:catAx>
      <c:valAx>
        <c:axId val="456530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52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248</c:v>
                </c:pt>
                <c:pt idx="1">
                  <c:v>248</c:v>
                </c:pt>
                <c:pt idx="2">
                  <c:v>248</c:v>
                </c:pt>
                <c:pt idx="3">
                  <c:v>249</c:v>
                </c:pt>
                <c:pt idx="4">
                  <c:v>250</c:v>
                </c:pt>
                <c:pt idx="5">
                  <c:v>251</c:v>
                </c:pt>
                <c:pt idx="6">
                  <c:v>251</c:v>
                </c:pt>
                <c:pt idx="7">
                  <c:v>251</c:v>
                </c:pt>
                <c:pt idx="8">
                  <c:v>251</c:v>
                </c:pt>
                <c:pt idx="9">
                  <c:v>252</c:v>
                </c:pt>
                <c:pt idx="10">
                  <c:v>252</c:v>
                </c:pt>
                <c:pt idx="11">
                  <c:v>253</c:v>
                </c:pt>
                <c:pt idx="12">
                  <c:v>254</c:v>
                </c:pt>
                <c:pt idx="13">
                  <c:v>255</c:v>
                </c:pt>
                <c:pt idx="14">
                  <c:v>255</c:v>
                </c:pt>
                <c:pt idx="15">
                  <c:v>255</c:v>
                </c:pt>
                <c:pt idx="16">
                  <c:v>255</c:v>
                </c:pt>
                <c:pt idx="17">
                  <c:v>255</c:v>
                </c:pt>
                <c:pt idx="18">
                  <c:v>256</c:v>
                </c:pt>
                <c:pt idx="19">
                  <c:v>257</c:v>
                </c:pt>
                <c:pt idx="20">
                  <c:v>257</c:v>
                </c:pt>
                <c:pt idx="21">
                  <c:v>257</c:v>
                </c:pt>
                <c:pt idx="22">
                  <c:v>257</c:v>
                </c:pt>
                <c:pt idx="23">
                  <c:v>257</c:v>
                </c:pt>
                <c:pt idx="24">
                  <c:v>258</c:v>
                </c:pt>
                <c:pt idx="25">
                  <c:v>258</c:v>
                </c:pt>
                <c:pt idx="26">
                  <c:v>260</c:v>
                </c:pt>
                <c:pt idx="27">
                  <c:v>260</c:v>
                </c:pt>
                <c:pt idx="28">
                  <c:v>260</c:v>
                </c:pt>
                <c:pt idx="29">
                  <c:v>260</c:v>
                </c:pt>
              </c:numCache>
            </c:numRef>
          </c:val>
          <c:smooth val="0"/>
          <c:extLst>
            <c:ext xmlns:c16="http://schemas.microsoft.com/office/drawing/2014/chart" uri="{C3380CC4-5D6E-409C-BE32-E72D297353CC}">
              <c16:uniqueId val="{00000000-758F-4EE6-AA0F-B04728DAC9EA}"/>
            </c:ext>
          </c:extLst>
        </c:ser>
        <c:dLbls>
          <c:showLegendKey val="0"/>
          <c:showVal val="0"/>
          <c:showCatName val="0"/>
          <c:showSerName val="0"/>
          <c:showPercent val="0"/>
          <c:showBubbleSize val="0"/>
        </c:dLbls>
        <c:smooth val="0"/>
        <c:axId val="456529120"/>
        <c:axId val="456528792"/>
      </c:lineChart>
      <c:dateAx>
        <c:axId val="456529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528792"/>
        <c:crosses val="autoZero"/>
        <c:auto val="1"/>
        <c:lblOffset val="100"/>
        <c:baseTimeUnit val="days"/>
      </c:dateAx>
      <c:valAx>
        <c:axId val="456528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529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10</c:v>
                </c:pt>
                <c:pt idx="1">
                  <c:v>60</c:v>
                </c:pt>
                <c:pt idx="2">
                  <c:v>142</c:v>
                </c:pt>
                <c:pt idx="3">
                  <c:v>158</c:v>
                </c:pt>
                <c:pt idx="4">
                  <c:v>118</c:v>
                </c:pt>
                <c:pt idx="5">
                  <c:v>53</c:v>
                </c:pt>
                <c:pt idx="6">
                  <c:v>20</c:v>
                </c:pt>
              </c:numCache>
            </c:numRef>
          </c:val>
          <c:extLst>
            <c:ext xmlns:c16="http://schemas.microsoft.com/office/drawing/2014/chart" uri="{C3380CC4-5D6E-409C-BE32-E72D297353CC}">
              <c16:uniqueId val="{00000000-6FD7-403C-BFC4-030A756E5F76}"/>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16</c:v>
                </c:pt>
                <c:pt idx="1">
                  <c:v>116</c:v>
                </c:pt>
                <c:pt idx="2">
                  <c:v>172</c:v>
                </c:pt>
                <c:pt idx="3">
                  <c:v>223</c:v>
                </c:pt>
                <c:pt idx="4">
                  <c:v>164</c:v>
                </c:pt>
                <c:pt idx="5">
                  <c:v>88</c:v>
                </c:pt>
                <c:pt idx="6">
                  <c:v>59</c:v>
                </c:pt>
              </c:numCache>
            </c:numRef>
          </c:val>
          <c:extLst>
            <c:ext xmlns:c16="http://schemas.microsoft.com/office/drawing/2014/chart" uri="{C3380CC4-5D6E-409C-BE32-E72D297353CC}">
              <c16:uniqueId val="{00000001-6FD7-403C-BFC4-030A756E5F76}"/>
            </c:ext>
          </c:extLst>
        </c:ser>
        <c:dLbls>
          <c:showLegendKey val="0"/>
          <c:showVal val="0"/>
          <c:showCatName val="0"/>
          <c:showSerName val="0"/>
          <c:showPercent val="0"/>
          <c:showBubbleSize val="0"/>
        </c:dLbls>
        <c:gapWidth val="219"/>
        <c:overlap val="-27"/>
        <c:axId val="456527808"/>
        <c:axId val="456528136"/>
      </c:barChart>
      <c:catAx>
        <c:axId val="456527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528136"/>
        <c:crosses val="autoZero"/>
        <c:auto val="1"/>
        <c:lblAlgn val="ctr"/>
        <c:lblOffset val="100"/>
        <c:noMultiLvlLbl val="0"/>
      </c:catAx>
      <c:valAx>
        <c:axId val="456528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52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10781</c:v>
                </c:pt>
                <c:pt idx="1">
                  <c:v>10123</c:v>
                </c:pt>
                <c:pt idx="2">
                  <c:v>3372</c:v>
                </c:pt>
                <c:pt idx="3">
                  <c:v>8788</c:v>
                </c:pt>
                <c:pt idx="4">
                  <c:v>7295</c:v>
                </c:pt>
                <c:pt idx="5">
                  <c:v>8460</c:v>
                </c:pt>
                <c:pt idx="6">
                  <c:v>6733</c:v>
                </c:pt>
                <c:pt idx="7">
                  <c:v>6298</c:v>
                </c:pt>
                <c:pt idx="8">
                  <c:v>5531</c:v>
                </c:pt>
                <c:pt idx="9">
                  <c:v>5222</c:v>
                </c:pt>
                <c:pt idx="10">
                  <c:v>5276</c:v>
                </c:pt>
                <c:pt idx="11">
                  <c:v>8492</c:v>
                </c:pt>
                <c:pt idx="12">
                  <c:v>7719</c:v>
                </c:pt>
                <c:pt idx="13">
                  <c:v>5447</c:v>
                </c:pt>
                <c:pt idx="14">
                  <c:v>4937</c:v>
                </c:pt>
                <c:pt idx="15">
                  <c:v>4225</c:v>
                </c:pt>
                <c:pt idx="16">
                  <c:v>3782</c:v>
                </c:pt>
                <c:pt idx="17">
                  <c:v>4506</c:v>
                </c:pt>
                <c:pt idx="18">
                  <c:v>6345</c:v>
                </c:pt>
                <c:pt idx="19">
                  <c:v>6323</c:v>
                </c:pt>
                <c:pt idx="20">
                  <c:v>4164</c:v>
                </c:pt>
                <c:pt idx="21">
                  <c:v>4502</c:v>
                </c:pt>
                <c:pt idx="22">
                  <c:v>5188</c:v>
                </c:pt>
                <c:pt idx="23">
                  <c:v>3425</c:v>
                </c:pt>
                <c:pt idx="24">
                  <c:v>1765</c:v>
                </c:pt>
                <c:pt idx="25">
                  <c:v>2445</c:v>
                </c:pt>
                <c:pt idx="26">
                  <c:v>6819</c:v>
                </c:pt>
                <c:pt idx="27">
                  <c:v>1879</c:v>
                </c:pt>
                <c:pt idx="28">
                  <c:v>1153</c:v>
                </c:pt>
                <c:pt idx="29">
                  <c:v>1230</c:v>
                </c:pt>
              </c:numCache>
            </c:numRef>
          </c:val>
          <c:smooth val="0"/>
          <c:extLst>
            <c:ext xmlns:c16="http://schemas.microsoft.com/office/drawing/2014/chart" uri="{C3380CC4-5D6E-409C-BE32-E72D297353CC}">
              <c16:uniqueId val="{00000000-C117-479F-A375-E4D41903D78E}"/>
            </c:ext>
          </c:extLst>
        </c:ser>
        <c:dLbls>
          <c:showLegendKey val="0"/>
          <c:showVal val="0"/>
          <c:showCatName val="0"/>
          <c:showSerName val="0"/>
          <c:showPercent val="0"/>
          <c:showBubbleSize val="0"/>
        </c:dLbls>
        <c:smooth val="0"/>
        <c:axId val="456522560"/>
        <c:axId val="456522888"/>
      </c:lineChart>
      <c:dateAx>
        <c:axId val="456522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522888"/>
        <c:crosses val="autoZero"/>
        <c:auto val="1"/>
        <c:lblOffset val="100"/>
        <c:baseTimeUnit val="days"/>
      </c:dateAx>
      <c:valAx>
        <c:axId val="456522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522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7770</c:v>
                </c:pt>
                <c:pt idx="1">
                  <c:v>7543</c:v>
                </c:pt>
                <c:pt idx="2">
                  <c:v>2648</c:v>
                </c:pt>
                <c:pt idx="3">
                  <c:v>6358</c:v>
                </c:pt>
                <c:pt idx="4">
                  <c:v>5777</c:v>
                </c:pt>
                <c:pt idx="5">
                  <c:v>5531</c:v>
                </c:pt>
                <c:pt idx="6">
                  <c:v>5484</c:v>
                </c:pt>
                <c:pt idx="7">
                  <c:v>5355</c:v>
                </c:pt>
                <c:pt idx="8">
                  <c:v>4597</c:v>
                </c:pt>
                <c:pt idx="9">
                  <c:v>4626</c:v>
                </c:pt>
                <c:pt idx="10">
                  <c:v>4913</c:v>
                </c:pt>
                <c:pt idx="11">
                  <c:v>5422</c:v>
                </c:pt>
                <c:pt idx="12">
                  <c:v>5410</c:v>
                </c:pt>
                <c:pt idx="13">
                  <c:v>4399</c:v>
                </c:pt>
                <c:pt idx="14">
                  <c:v>4541</c:v>
                </c:pt>
                <c:pt idx="15">
                  <c:v>3847</c:v>
                </c:pt>
                <c:pt idx="16">
                  <c:v>3607</c:v>
                </c:pt>
                <c:pt idx="17">
                  <c:v>4340</c:v>
                </c:pt>
                <c:pt idx="18">
                  <c:v>4588</c:v>
                </c:pt>
                <c:pt idx="19">
                  <c:v>4837</c:v>
                </c:pt>
                <c:pt idx="20">
                  <c:v>3907</c:v>
                </c:pt>
                <c:pt idx="21">
                  <c:v>4173</c:v>
                </c:pt>
                <c:pt idx="22">
                  <c:v>4460</c:v>
                </c:pt>
                <c:pt idx="23">
                  <c:v>3391</c:v>
                </c:pt>
                <c:pt idx="24">
                  <c:v>654</c:v>
                </c:pt>
                <c:pt idx="25">
                  <c:v>669</c:v>
                </c:pt>
                <c:pt idx="26">
                  <c:v>1560</c:v>
                </c:pt>
                <c:pt idx="27">
                  <c:v>728</c:v>
                </c:pt>
                <c:pt idx="28">
                  <c:v>563</c:v>
                </c:pt>
                <c:pt idx="29">
                  <c:v>711</c:v>
                </c:pt>
              </c:numCache>
            </c:numRef>
          </c:val>
          <c:smooth val="0"/>
          <c:extLst>
            <c:ext xmlns:c16="http://schemas.microsoft.com/office/drawing/2014/chart" uri="{C3380CC4-5D6E-409C-BE32-E72D297353CC}">
              <c16:uniqueId val="{00000000-6CE1-417A-BAE3-4B4C53575556}"/>
            </c:ext>
          </c:extLst>
        </c:ser>
        <c:dLbls>
          <c:showLegendKey val="0"/>
          <c:showVal val="0"/>
          <c:showCatName val="0"/>
          <c:showSerName val="0"/>
          <c:showPercent val="0"/>
          <c:showBubbleSize val="0"/>
        </c:dLbls>
        <c:smooth val="0"/>
        <c:axId val="456534696"/>
        <c:axId val="456531744"/>
      </c:lineChart>
      <c:dateAx>
        <c:axId val="456534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531744"/>
        <c:crosses val="autoZero"/>
        <c:auto val="1"/>
        <c:lblOffset val="100"/>
        <c:baseTimeUnit val="days"/>
      </c:dateAx>
      <c:valAx>
        <c:axId val="456531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534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176</c:v>
                </c:pt>
                <c:pt idx="1">
                  <c:v>109</c:v>
                </c:pt>
                <c:pt idx="2">
                  <c:v>54</c:v>
                </c:pt>
                <c:pt idx="3">
                  <c:v>130</c:v>
                </c:pt>
                <c:pt idx="4">
                  <c:v>111</c:v>
                </c:pt>
                <c:pt idx="5">
                  <c:v>290</c:v>
                </c:pt>
                <c:pt idx="6">
                  <c:v>126</c:v>
                </c:pt>
                <c:pt idx="7">
                  <c:v>77</c:v>
                </c:pt>
                <c:pt idx="8">
                  <c:v>66</c:v>
                </c:pt>
                <c:pt idx="9">
                  <c:v>30</c:v>
                </c:pt>
                <c:pt idx="10">
                  <c:v>15</c:v>
                </c:pt>
                <c:pt idx="11">
                  <c:v>263</c:v>
                </c:pt>
                <c:pt idx="12">
                  <c:v>117</c:v>
                </c:pt>
                <c:pt idx="13">
                  <c:v>50</c:v>
                </c:pt>
                <c:pt idx="14">
                  <c:v>24</c:v>
                </c:pt>
                <c:pt idx="15">
                  <c:v>7</c:v>
                </c:pt>
                <c:pt idx="16">
                  <c:v>12</c:v>
                </c:pt>
                <c:pt idx="17">
                  <c:v>6</c:v>
                </c:pt>
                <c:pt idx="18">
                  <c:v>232</c:v>
                </c:pt>
                <c:pt idx="19">
                  <c:v>175</c:v>
                </c:pt>
                <c:pt idx="20">
                  <c:v>34</c:v>
                </c:pt>
                <c:pt idx="21">
                  <c:v>18</c:v>
                </c:pt>
                <c:pt idx="22">
                  <c:v>23</c:v>
                </c:pt>
                <c:pt idx="23">
                  <c:v>10</c:v>
                </c:pt>
                <c:pt idx="24">
                  <c:v>47</c:v>
                </c:pt>
                <c:pt idx="25">
                  <c:v>60</c:v>
                </c:pt>
                <c:pt idx="26">
                  <c:v>522</c:v>
                </c:pt>
                <c:pt idx="27">
                  <c:v>86</c:v>
                </c:pt>
                <c:pt idx="28">
                  <c:v>44</c:v>
                </c:pt>
                <c:pt idx="29">
                  <c:v>29</c:v>
                </c:pt>
              </c:numCache>
            </c:numRef>
          </c:val>
          <c:smooth val="0"/>
          <c:extLst>
            <c:ext xmlns:c16="http://schemas.microsoft.com/office/drawing/2014/chart" uri="{C3380CC4-5D6E-409C-BE32-E72D297353CC}">
              <c16:uniqueId val="{00000000-62CF-41BA-9D29-052F546259A1}"/>
            </c:ext>
          </c:extLst>
        </c:ser>
        <c:dLbls>
          <c:showLegendKey val="0"/>
          <c:showVal val="0"/>
          <c:showCatName val="0"/>
          <c:showSerName val="0"/>
          <c:showPercent val="0"/>
          <c:showBubbleSize val="0"/>
        </c:dLbls>
        <c:smooth val="0"/>
        <c:axId val="456535024"/>
        <c:axId val="456539616"/>
      </c:lineChart>
      <c:dateAx>
        <c:axId val="456535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539616"/>
        <c:crosses val="autoZero"/>
        <c:auto val="1"/>
        <c:lblOffset val="100"/>
        <c:baseTimeUnit val="days"/>
      </c:dateAx>
      <c:valAx>
        <c:axId val="456539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535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14</c:v>
                </c:pt>
                <c:pt idx="1">
                  <c:v>18</c:v>
                </c:pt>
                <c:pt idx="2">
                  <c:v>9</c:v>
                </c:pt>
                <c:pt idx="3">
                  <c:v>39</c:v>
                </c:pt>
                <c:pt idx="4">
                  <c:v>24</c:v>
                </c:pt>
                <c:pt idx="5">
                  <c:v>18</c:v>
                </c:pt>
                <c:pt idx="6">
                  <c:v>14</c:v>
                </c:pt>
                <c:pt idx="7">
                  <c:v>8</c:v>
                </c:pt>
                <c:pt idx="8">
                  <c:v>27</c:v>
                </c:pt>
                <c:pt idx="9">
                  <c:v>9</c:v>
                </c:pt>
                <c:pt idx="10">
                  <c:v>8</c:v>
                </c:pt>
                <c:pt idx="11">
                  <c:v>32</c:v>
                </c:pt>
                <c:pt idx="12">
                  <c:v>18</c:v>
                </c:pt>
                <c:pt idx="13">
                  <c:v>4</c:v>
                </c:pt>
                <c:pt idx="14">
                  <c:v>6</c:v>
                </c:pt>
                <c:pt idx="15">
                  <c:v>1</c:v>
                </c:pt>
                <c:pt idx="16">
                  <c:v>12</c:v>
                </c:pt>
                <c:pt idx="17">
                  <c:v>3</c:v>
                </c:pt>
                <c:pt idx="18">
                  <c:v>16</c:v>
                </c:pt>
                <c:pt idx="19">
                  <c:v>16</c:v>
                </c:pt>
                <c:pt idx="20">
                  <c:v>1</c:v>
                </c:pt>
                <c:pt idx="21">
                  <c:v>4</c:v>
                </c:pt>
                <c:pt idx="22">
                  <c:v>1</c:v>
                </c:pt>
                <c:pt idx="23">
                  <c:v>7</c:v>
                </c:pt>
                <c:pt idx="24">
                  <c:v>7</c:v>
                </c:pt>
                <c:pt idx="25">
                  <c:v>16</c:v>
                </c:pt>
                <c:pt idx="26">
                  <c:v>41</c:v>
                </c:pt>
                <c:pt idx="27">
                  <c:v>5</c:v>
                </c:pt>
                <c:pt idx="28">
                  <c:v>2</c:v>
                </c:pt>
                <c:pt idx="29">
                  <c:v>0</c:v>
                </c:pt>
              </c:numCache>
            </c:numRef>
          </c:val>
          <c:smooth val="0"/>
          <c:extLst>
            <c:ext xmlns:c16="http://schemas.microsoft.com/office/drawing/2014/chart" uri="{C3380CC4-5D6E-409C-BE32-E72D297353CC}">
              <c16:uniqueId val="{00000000-5C43-4BFD-AEFA-0A90FAAFCA99}"/>
            </c:ext>
          </c:extLst>
        </c:ser>
        <c:dLbls>
          <c:showLegendKey val="0"/>
          <c:showVal val="0"/>
          <c:showCatName val="0"/>
          <c:showSerName val="0"/>
          <c:showPercent val="0"/>
          <c:showBubbleSize val="0"/>
        </c:dLbls>
        <c:smooth val="0"/>
        <c:axId val="456534368"/>
        <c:axId val="456532400"/>
      </c:lineChart>
      <c:dateAx>
        <c:axId val="456534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532400"/>
        <c:crosses val="autoZero"/>
        <c:auto val="1"/>
        <c:lblOffset val="100"/>
        <c:baseTimeUnit val="days"/>
      </c:dateAx>
      <c:valAx>
        <c:axId val="456532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534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56.137931034483003</c:v>
                </c:pt>
                <c:pt idx="1">
                  <c:v>54.206896551724</c:v>
                </c:pt>
                <c:pt idx="2">
                  <c:v>84.206896551724</c:v>
                </c:pt>
                <c:pt idx="3">
                  <c:v>205.10344827585999</c:v>
                </c:pt>
                <c:pt idx="4">
                  <c:v>434.27586206897001</c:v>
                </c:pt>
                <c:pt idx="5">
                  <c:v>530.68965517240997</c:v>
                </c:pt>
                <c:pt idx="6">
                  <c:v>563.72413793102999</c:v>
                </c:pt>
                <c:pt idx="7">
                  <c:v>503.5</c:v>
                </c:pt>
                <c:pt idx="8">
                  <c:v>490.7</c:v>
                </c:pt>
                <c:pt idx="9">
                  <c:v>510.8</c:v>
                </c:pt>
                <c:pt idx="10">
                  <c:v>578.76666666666995</c:v>
                </c:pt>
                <c:pt idx="11">
                  <c:v>556.56666666667002</c:v>
                </c:pt>
                <c:pt idx="12">
                  <c:v>528.1</c:v>
                </c:pt>
                <c:pt idx="13">
                  <c:v>522.96666666666999</c:v>
                </c:pt>
                <c:pt idx="14">
                  <c:v>538.83333333332996</c:v>
                </c:pt>
                <c:pt idx="15">
                  <c:v>558.03333333333001</c:v>
                </c:pt>
                <c:pt idx="16">
                  <c:v>588.36666666666997</c:v>
                </c:pt>
                <c:pt idx="17">
                  <c:v>641.29999999999995</c:v>
                </c:pt>
                <c:pt idx="18">
                  <c:v>704.83333333332996</c:v>
                </c:pt>
                <c:pt idx="19">
                  <c:v>673.46666666666999</c:v>
                </c:pt>
                <c:pt idx="20">
                  <c:v>509.63333333332997</c:v>
                </c:pt>
                <c:pt idx="21">
                  <c:v>283.03333333333001</c:v>
                </c:pt>
                <c:pt idx="22">
                  <c:v>145.26666666667001</c:v>
                </c:pt>
                <c:pt idx="23">
                  <c:v>85.333333333333002</c:v>
                </c:pt>
              </c:numCache>
            </c:numRef>
          </c:val>
          <c:smooth val="0"/>
          <c:extLst>
            <c:ext xmlns:c16="http://schemas.microsoft.com/office/drawing/2014/chart" uri="{C3380CC4-5D6E-409C-BE32-E72D297353CC}">
              <c16:uniqueId val="{00000000-658E-45D6-BAD1-5755C6FF8C7B}"/>
            </c:ext>
          </c:extLst>
        </c:ser>
        <c:dLbls>
          <c:showLegendKey val="0"/>
          <c:showVal val="0"/>
          <c:showCatName val="0"/>
          <c:showSerName val="0"/>
          <c:showPercent val="0"/>
          <c:showBubbleSize val="0"/>
        </c:dLbls>
        <c:smooth val="0"/>
        <c:axId val="456544864"/>
        <c:axId val="456545520"/>
      </c:lineChart>
      <c:catAx>
        <c:axId val="456544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545520"/>
        <c:crosses val="autoZero"/>
        <c:auto val="1"/>
        <c:lblAlgn val="ctr"/>
        <c:lblOffset val="100"/>
        <c:noMultiLvlLbl val="0"/>
      </c:catAx>
      <c:valAx>
        <c:axId val="456545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54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7770</c:v>
                </c:pt>
                <c:pt idx="1">
                  <c:v>7543</c:v>
                </c:pt>
                <c:pt idx="2">
                  <c:v>2648</c:v>
                </c:pt>
                <c:pt idx="3">
                  <c:v>6358</c:v>
                </c:pt>
                <c:pt idx="4">
                  <c:v>5777</c:v>
                </c:pt>
                <c:pt idx="5">
                  <c:v>5531</c:v>
                </c:pt>
                <c:pt idx="6">
                  <c:v>5484</c:v>
                </c:pt>
                <c:pt idx="7">
                  <c:v>5355</c:v>
                </c:pt>
                <c:pt idx="8">
                  <c:v>4597</c:v>
                </c:pt>
                <c:pt idx="9">
                  <c:v>4626</c:v>
                </c:pt>
                <c:pt idx="10">
                  <c:v>4913</c:v>
                </c:pt>
                <c:pt idx="11">
                  <c:v>5422</c:v>
                </c:pt>
                <c:pt idx="12">
                  <c:v>5410</c:v>
                </c:pt>
                <c:pt idx="13">
                  <c:v>4399</c:v>
                </c:pt>
                <c:pt idx="14">
                  <c:v>4541</c:v>
                </c:pt>
                <c:pt idx="15">
                  <c:v>3847</c:v>
                </c:pt>
                <c:pt idx="16">
                  <c:v>3607</c:v>
                </c:pt>
                <c:pt idx="17">
                  <c:v>4340</c:v>
                </c:pt>
                <c:pt idx="18">
                  <c:v>4588</c:v>
                </c:pt>
                <c:pt idx="19">
                  <c:v>4837</c:v>
                </c:pt>
                <c:pt idx="20">
                  <c:v>3907</c:v>
                </c:pt>
                <c:pt idx="21">
                  <c:v>4173</c:v>
                </c:pt>
                <c:pt idx="22">
                  <c:v>4460</c:v>
                </c:pt>
                <c:pt idx="23">
                  <c:v>3391</c:v>
                </c:pt>
                <c:pt idx="24">
                  <c:v>654</c:v>
                </c:pt>
                <c:pt idx="25">
                  <c:v>669</c:v>
                </c:pt>
                <c:pt idx="26">
                  <c:v>1560</c:v>
                </c:pt>
                <c:pt idx="27">
                  <c:v>728</c:v>
                </c:pt>
                <c:pt idx="28">
                  <c:v>563</c:v>
                </c:pt>
                <c:pt idx="29">
                  <c:v>711</c:v>
                </c:pt>
              </c:numCache>
            </c:numRef>
          </c:val>
          <c:smooth val="0"/>
          <c:extLst>
            <c:ext xmlns:c16="http://schemas.microsoft.com/office/drawing/2014/chart" uri="{C3380CC4-5D6E-409C-BE32-E72D297353CC}">
              <c16:uniqueId val="{00000000-3496-4E00-A31B-A31D93574726}"/>
            </c:ext>
          </c:extLst>
        </c:ser>
        <c:dLbls>
          <c:showLegendKey val="0"/>
          <c:showVal val="0"/>
          <c:showCatName val="0"/>
          <c:showSerName val="0"/>
          <c:showPercent val="0"/>
          <c:showBubbleSize val="0"/>
        </c:dLbls>
        <c:smooth val="0"/>
        <c:axId val="402039984"/>
        <c:axId val="402048184"/>
      </c:lineChart>
      <c:dateAx>
        <c:axId val="402039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048184"/>
        <c:crosses val="autoZero"/>
        <c:auto val="1"/>
        <c:lblOffset val="100"/>
        <c:baseTimeUnit val="days"/>
      </c:dateAx>
      <c:valAx>
        <c:axId val="402048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039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2891F-0072-44F0-8AB5-73614060E97A}"/>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AC5E0124-70B7-4ABF-B1CA-4AA42D852BEA}"/>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41727876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66DD9-2D86-41F6-B69A-CBCAC15FC99F}"/>
              </a:ext>
            </a:extLst>
          </p:cNvPr>
          <p:cNvSpPr>
            <a:spLocks noGrp="1"/>
          </p:cNvSpPr>
          <p:nvPr>
            <p:ph type="title"/>
          </p:nvPr>
        </p:nvSpPr>
        <p:spPr/>
        <p:txBody>
          <a:bodyPr/>
          <a:lstStyle/>
          <a:p>
            <a:r>
              <a:rPr lang="de-DE"/>
              <a:t>Wichtigste Werte (KPI's) | Auto Doczekal</a:t>
            </a:r>
            <a:endParaRPr lang="en-US"/>
          </a:p>
        </p:txBody>
      </p:sp>
      <p:graphicFrame>
        <p:nvGraphicFramePr>
          <p:cNvPr id="5" name="Table Placeholder 4">
            <a:extLst>
              <a:ext uri="{FF2B5EF4-FFF2-40B4-BE49-F238E27FC236}">
                <a16:creationId xmlns:a16="http://schemas.microsoft.com/office/drawing/2014/main" id="{15A44C03-4654-4D71-A638-BD6E41BFE508}"/>
              </a:ext>
            </a:extLst>
          </p:cNvPr>
          <p:cNvGraphicFramePr>
            <a:graphicFrameLocks noGrp="1"/>
          </p:cNvGraphicFramePr>
          <p:nvPr>
            <p:ph type="tbl" sz="quarter" idx="13"/>
            <p:extLst>
              <p:ext uri="{D42A27DB-BD31-4B8C-83A1-F6EECF244321}">
                <p14:modId xmlns:p14="http://schemas.microsoft.com/office/powerpoint/2010/main" val="2952411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09171155"/>
                    </a:ext>
                  </a:extLst>
                </a:gridCol>
                <a:gridCol w="740664">
                  <a:extLst>
                    <a:ext uri="{9D8B030D-6E8A-4147-A177-3AD203B41FA5}">
                      <a16:colId xmlns:a16="http://schemas.microsoft.com/office/drawing/2014/main" val="3014615894"/>
                    </a:ext>
                  </a:extLst>
                </a:gridCol>
                <a:gridCol w="740664">
                  <a:extLst>
                    <a:ext uri="{9D8B030D-6E8A-4147-A177-3AD203B41FA5}">
                      <a16:colId xmlns:a16="http://schemas.microsoft.com/office/drawing/2014/main" val="2205031095"/>
                    </a:ext>
                  </a:extLst>
                </a:gridCol>
                <a:gridCol w="740664">
                  <a:extLst>
                    <a:ext uri="{9D8B030D-6E8A-4147-A177-3AD203B41FA5}">
                      <a16:colId xmlns:a16="http://schemas.microsoft.com/office/drawing/2014/main" val="3962342045"/>
                    </a:ext>
                  </a:extLst>
                </a:gridCol>
                <a:gridCol w="740664">
                  <a:extLst>
                    <a:ext uri="{9D8B030D-6E8A-4147-A177-3AD203B41FA5}">
                      <a16:colId xmlns:a16="http://schemas.microsoft.com/office/drawing/2014/main" val="440188487"/>
                    </a:ext>
                  </a:extLst>
                </a:gridCol>
                <a:gridCol w="740664">
                  <a:extLst>
                    <a:ext uri="{9D8B030D-6E8A-4147-A177-3AD203B41FA5}">
                      <a16:colId xmlns:a16="http://schemas.microsoft.com/office/drawing/2014/main" val="2661257003"/>
                    </a:ext>
                  </a:extLst>
                </a:gridCol>
                <a:gridCol w="740664">
                  <a:extLst>
                    <a:ext uri="{9D8B030D-6E8A-4147-A177-3AD203B41FA5}">
                      <a16:colId xmlns:a16="http://schemas.microsoft.com/office/drawing/2014/main" val="261203181"/>
                    </a:ext>
                  </a:extLst>
                </a:gridCol>
                <a:gridCol w="740664">
                  <a:extLst>
                    <a:ext uri="{9D8B030D-6E8A-4147-A177-3AD203B41FA5}">
                      <a16:colId xmlns:a16="http://schemas.microsoft.com/office/drawing/2014/main" val="1967824761"/>
                    </a:ext>
                  </a:extLst>
                </a:gridCol>
                <a:gridCol w="740664">
                  <a:extLst>
                    <a:ext uri="{9D8B030D-6E8A-4147-A177-3AD203B41FA5}">
                      <a16:colId xmlns:a16="http://schemas.microsoft.com/office/drawing/2014/main" val="615872446"/>
                    </a:ext>
                  </a:extLst>
                </a:gridCol>
                <a:gridCol w="740664">
                  <a:extLst>
                    <a:ext uri="{9D8B030D-6E8A-4147-A177-3AD203B41FA5}">
                      <a16:colId xmlns:a16="http://schemas.microsoft.com/office/drawing/2014/main" val="190346279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07365798"/>
                  </a:ext>
                </a:extLst>
              </a:tr>
              <a:tr h="370840">
                <a:tc>
                  <a:txBody>
                    <a:bodyPr/>
                    <a:lstStyle/>
                    <a:p>
                      <a:r>
                        <a:rPr lang="en-US" sz="1000"/>
                        <a:t>Auto Doczekal</a:t>
                      </a:r>
                    </a:p>
                  </a:txBody>
                  <a:tcPr/>
                </a:tc>
                <a:tc>
                  <a:txBody>
                    <a:bodyPr/>
                    <a:lstStyle/>
                    <a:p>
                      <a:r>
                        <a:rPr lang="en-US" sz="1000"/>
                        <a:t>1402</a:t>
                      </a:r>
                    </a:p>
                  </a:txBody>
                  <a:tcPr/>
                </a:tc>
                <a:tc>
                  <a:txBody>
                    <a:bodyPr/>
                    <a:lstStyle/>
                    <a:p>
                      <a:r>
                        <a:rPr lang="en-US" sz="1000"/>
                        <a:t>15</a:t>
                      </a:r>
                    </a:p>
                  </a:txBody>
                  <a:tcPr/>
                </a:tc>
                <a:tc>
                  <a:txBody>
                    <a:bodyPr/>
                    <a:lstStyle/>
                    <a:p>
                      <a:r>
                        <a:rPr lang="en-US" sz="1000"/>
                        <a:t>41</a:t>
                      </a:r>
                    </a:p>
                  </a:txBody>
                  <a:tcPr/>
                </a:tc>
                <a:tc>
                  <a:txBody>
                    <a:bodyPr/>
                    <a:lstStyle/>
                    <a:p>
                      <a:r>
                        <a:rPr lang="en-US" sz="1000"/>
                        <a:t>537</a:t>
                      </a:r>
                    </a:p>
                  </a:txBody>
                  <a:tcPr/>
                </a:tc>
                <a:tc>
                  <a:txBody>
                    <a:bodyPr/>
                    <a:lstStyle/>
                    <a:p>
                      <a:r>
                        <a:rPr lang="en-US" sz="1000"/>
                        <a:t>30</a:t>
                      </a:r>
                    </a:p>
                  </a:txBody>
                  <a:tcPr/>
                </a:tc>
                <a:tc>
                  <a:txBody>
                    <a:bodyPr/>
                    <a:lstStyle/>
                    <a:p>
                      <a:r>
                        <a:rPr lang="en-US" sz="1000"/>
                        <a:t>49</a:t>
                      </a:r>
                    </a:p>
                  </a:txBody>
                  <a:tcPr/>
                </a:tc>
                <a:tc>
                  <a:txBody>
                    <a:bodyPr/>
                    <a:lstStyle/>
                    <a:p>
                      <a:r>
                        <a:rPr lang="en-US" sz="1000"/>
                        <a:t>0</a:t>
                      </a:r>
                    </a:p>
                  </a:txBody>
                  <a:tcPr/>
                </a:tc>
                <a:tc>
                  <a:txBody>
                    <a:bodyPr/>
                    <a:lstStyle/>
                    <a:p>
                      <a:r>
                        <a:rPr lang="en-US" sz="1000"/>
                        <a:t>1.0778 %</a:t>
                      </a:r>
                    </a:p>
                  </a:txBody>
                  <a:tcPr/>
                </a:tc>
                <a:tc>
                  <a:txBody>
                    <a:bodyPr/>
                    <a:lstStyle/>
                    <a:p>
                      <a:r>
                        <a:rPr lang="en-US" sz="1000"/>
                        <a:t>0.0 %</a:t>
                      </a:r>
                    </a:p>
                  </a:txBody>
                  <a:tcPr/>
                </a:tc>
                <a:extLst>
                  <a:ext uri="{0D108BD9-81ED-4DB2-BD59-A6C34878D82A}">
                    <a16:rowId xmlns:a16="http://schemas.microsoft.com/office/drawing/2014/main" val="3213803194"/>
                  </a:ext>
                </a:extLst>
              </a:tr>
            </a:tbl>
          </a:graphicData>
        </a:graphic>
      </p:graphicFrame>
      <p:sp>
        <p:nvSpPr>
          <p:cNvPr id="4" name="Text Placeholder 3">
            <a:extLst>
              <a:ext uri="{FF2B5EF4-FFF2-40B4-BE49-F238E27FC236}">
                <a16:creationId xmlns:a16="http://schemas.microsoft.com/office/drawing/2014/main" id="{B78B4A8B-A794-466C-A58E-BD7F10DE482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700847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94B85-7E8D-43B9-8B88-FA2424C18121}"/>
              </a:ext>
            </a:extLst>
          </p:cNvPr>
          <p:cNvSpPr>
            <a:spLocks noGrp="1"/>
          </p:cNvSpPr>
          <p:nvPr>
            <p:ph type="title"/>
          </p:nvPr>
        </p:nvSpPr>
        <p:spPr/>
        <p:txBody>
          <a:bodyPr/>
          <a:lstStyle/>
          <a:p>
            <a:r>
              <a:rPr lang="en-US"/>
              <a:t>Fans (Übersicht) | Auto Doczekal</a:t>
            </a:r>
          </a:p>
        </p:txBody>
      </p:sp>
      <p:graphicFrame>
        <p:nvGraphicFramePr>
          <p:cNvPr id="5" name="Table Placeholder 4">
            <a:extLst>
              <a:ext uri="{FF2B5EF4-FFF2-40B4-BE49-F238E27FC236}">
                <a16:creationId xmlns:a16="http://schemas.microsoft.com/office/drawing/2014/main" id="{EC83BF1E-1530-446B-882D-8399677C83E0}"/>
              </a:ext>
            </a:extLst>
          </p:cNvPr>
          <p:cNvGraphicFramePr>
            <a:graphicFrameLocks noGrp="1"/>
          </p:cNvGraphicFramePr>
          <p:nvPr>
            <p:ph type="tbl" sz="quarter" idx="13"/>
            <p:extLst>
              <p:ext uri="{D42A27DB-BD31-4B8C-83A1-F6EECF244321}">
                <p14:modId xmlns:p14="http://schemas.microsoft.com/office/powerpoint/2010/main" val="114798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11069065"/>
                    </a:ext>
                  </a:extLst>
                </a:gridCol>
                <a:gridCol w="1234440">
                  <a:extLst>
                    <a:ext uri="{9D8B030D-6E8A-4147-A177-3AD203B41FA5}">
                      <a16:colId xmlns:a16="http://schemas.microsoft.com/office/drawing/2014/main" val="1077412162"/>
                    </a:ext>
                  </a:extLst>
                </a:gridCol>
                <a:gridCol w="822960">
                  <a:extLst>
                    <a:ext uri="{9D8B030D-6E8A-4147-A177-3AD203B41FA5}">
                      <a16:colId xmlns:a16="http://schemas.microsoft.com/office/drawing/2014/main" val="1559604286"/>
                    </a:ext>
                  </a:extLst>
                </a:gridCol>
                <a:gridCol w="822960">
                  <a:extLst>
                    <a:ext uri="{9D8B030D-6E8A-4147-A177-3AD203B41FA5}">
                      <a16:colId xmlns:a16="http://schemas.microsoft.com/office/drawing/2014/main" val="3364308286"/>
                    </a:ext>
                  </a:extLst>
                </a:gridCol>
                <a:gridCol w="822960">
                  <a:extLst>
                    <a:ext uri="{9D8B030D-6E8A-4147-A177-3AD203B41FA5}">
                      <a16:colId xmlns:a16="http://schemas.microsoft.com/office/drawing/2014/main" val="3334449933"/>
                    </a:ext>
                  </a:extLst>
                </a:gridCol>
                <a:gridCol w="822960">
                  <a:extLst>
                    <a:ext uri="{9D8B030D-6E8A-4147-A177-3AD203B41FA5}">
                      <a16:colId xmlns:a16="http://schemas.microsoft.com/office/drawing/2014/main" val="2756329648"/>
                    </a:ext>
                  </a:extLst>
                </a:gridCol>
                <a:gridCol w="822960">
                  <a:extLst>
                    <a:ext uri="{9D8B030D-6E8A-4147-A177-3AD203B41FA5}">
                      <a16:colId xmlns:a16="http://schemas.microsoft.com/office/drawing/2014/main" val="3104764200"/>
                    </a:ext>
                  </a:extLst>
                </a:gridCol>
                <a:gridCol w="822960">
                  <a:extLst>
                    <a:ext uri="{9D8B030D-6E8A-4147-A177-3AD203B41FA5}">
                      <a16:colId xmlns:a16="http://schemas.microsoft.com/office/drawing/2014/main" val="118896351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775815644"/>
                  </a:ext>
                </a:extLst>
              </a:tr>
              <a:tr h="370840">
                <a:tc>
                  <a:txBody>
                    <a:bodyPr/>
                    <a:lstStyle/>
                    <a:p>
                      <a:r>
                        <a:rPr lang="en-US" sz="1000"/>
                        <a:t>Auto Doczekal</a:t>
                      </a:r>
                    </a:p>
                  </a:txBody>
                  <a:tcPr/>
                </a:tc>
                <a:tc>
                  <a:txBody>
                    <a:bodyPr/>
                    <a:lstStyle/>
                    <a:p>
                      <a:r>
                        <a:rPr lang="en-US" sz="1000"/>
                        <a:t>1402</a:t>
                      </a:r>
                    </a:p>
                  </a:txBody>
                  <a:tcPr/>
                </a:tc>
                <a:tc>
                  <a:txBody>
                    <a:bodyPr/>
                    <a:lstStyle/>
                    <a:p>
                      <a:r>
                        <a:rPr lang="en-US" sz="1000"/>
                        <a:t>0</a:t>
                      </a:r>
                    </a:p>
                  </a:txBody>
                  <a:tcPr/>
                </a:tc>
                <a:tc>
                  <a:txBody>
                    <a:bodyPr/>
                    <a:lstStyle/>
                    <a:p>
                      <a:r>
                        <a:rPr lang="en-US" sz="1000"/>
                        <a:t>0.0 %</a:t>
                      </a:r>
                    </a:p>
                  </a:txBody>
                  <a:tcPr/>
                </a:tc>
                <a:tc>
                  <a:txBody>
                    <a:bodyPr/>
                    <a:lstStyle/>
                    <a:p>
                      <a:r>
                        <a:rPr lang="en-US" sz="1000"/>
                        <a:t>0</a:t>
                      </a:r>
                    </a:p>
                  </a:txBody>
                  <a:tcPr/>
                </a:tc>
                <a:tc>
                  <a:txBody>
                    <a:bodyPr/>
                    <a:lstStyle/>
                    <a:p>
                      <a:r>
                        <a:rPr lang="en-US" sz="1000"/>
                        <a:t>0.0 %</a:t>
                      </a:r>
                    </a:p>
                  </a:txBody>
                  <a:tcPr/>
                </a:tc>
                <a:tc>
                  <a:txBody>
                    <a:bodyPr/>
                    <a:lstStyle/>
                    <a:p>
                      <a:r>
                        <a:rPr lang="en-US" sz="1000"/>
                        <a:t>15</a:t>
                      </a:r>
                    </a:p>
                  </a:txBody>
                  <a:tcPr/>
                </a:tc>
                <a:tc>
                  <a:txBody>
                    <a:bodyPr/>
                    <a:lstStyle/>
                    <a:p>
                      <a:r>
                        <a:rPr lang="en-US" sz="1000"/>
                        <a:t>1.1 %</a:t>
                      </a:r>
                    </a:p>
                  </a:txBody>
                  <a:tcPr/>
                </a:tc>
                <a:extLst>
                  <a:ext uri="{0D108BD9-81ED-4DB2-BD59-A6C34878D82A}">
                    <a16:rowId xmlns:a16="http://schemas.microsoft.com/office/drawing/2014/main" val="2215739923"/>
                  </a:ext>
                </a:extLst>
              </a:tr>
            </a:tbl>
          </a:graphicData>
        </a:graphic>
      </p:graphicFrame>
      <p:sp>
        <p:nvSpPr>
          <p:cNvPr id="4" name="Text Placeholder 3">
            <a:extLst>
              <a:ext uri="{FF2B5EF4-FFF2-40B4-BE49-F238E27FC236}">
                <a16:creationId xmlns:a16="http://schemas.microsoft.com/office/drawing/2014/main" id="{5E00B638-F658-4E3A-A507-6011EE8CFFDF}"/>
              </a:ext>
            </a:extLst>
          </p:cNvPr>
          <p:cNvSpPr>
            <a:spLocks noGrp="1"/>
          </p:cNvSpPr>
          <p:nvPr>
            <p:ph type="body" sz="quarter" idx="14"/>
          </p:nvPr>
        </p:nvSpPr>
        <p:spPr/>
        <p:txBody>
          <a:bodyPr/>
          <a:lstStyle/>
          <a:p>
            <a:r>
              <a:rPr lang="en-US"/>
              <a:t>03/31/2018 - 04/30/2018</a:t>
            </a:r>
          </a:p>
        </p:txBody>
      </p:sp>
    </p:spTree>
    <p:extLst>
      <p:ext uri="{BB962C8B-B14F-4D97-AF65-F5344CB8AC3E}">
        <p14:creationId xmlns:p14="http://schemas.microsoft.com/office/powerpoint/2010/main" val="2540276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83205-06EA-4717-ACC6-595124490E32}"/>
              </a:ext>
            </a:extLst>
          </p:cNvPr>
          <p:cNvSpPr>
            <a:spLocks noGrp="1"/>
          </p:cNvSpPr>
          <p:nvPr>
            <p:ph type="title"/>
          </p:nvPr>
        </p:nvSpPr>
        <p:spPr/>
        <p:txBody>
          <a:bodyPr/>
          <a:lstStyle/>
          <a:p>
            <a:r>
              <a:rPr lang="en-US"/>
              <a:t>Key Metrics Table w. User Post RR | Auto Doczekal</a:t>
            </a:r>
          </a:p>
        </p:txBody>
      </p:sp>
      <p:graphicFrame>
        <p:nvGraphicFramePr>
          <p:cNvPr id="5" name="Table Placeholder 4">
            <a:extLst>
              <a:ext uri="{FF2B5EF4-FFF2-40B4-BE49-F238E27FC236}">
                <a16:creationId xmlns:a16="http://schemas.microsoft.com/office/drawing/2014/main" id="{559C54D8-CCDF-4BB0-860F-1CDDAB0F98F2}"/>
              </a:ext>
            </a:extLst>
          </p:cNvPr>
          <p:cNvGraphicFramePr>
            <a:graphicFrameLocks noGrp="1"/>
          </p:cNvGraphicFramePr>
          <p:nvPr>
            <p:ph type="tbl" sz="quarter" idx="13"/>
            <p:extLst>
              <p:ext uri="{D42A27DB-BD31-4B8C-83A1-F6EECF244321}">
                <p14:modId xmlns:p14="http://schemas.microsoft.com/office/powerpoint/2010/main" val="337959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95201640"/>
                    </a:ext>
                  </a:extLst>
                </a:gridCol>
                <a:gridCol w="740664">
                  <a:extLst>
                    <a:ext uri="{9D8B030D-6E8A-4147-A177-3AD203B41FA5}">
                      <a16:colId xmlns:a16="http://schemas.microsoft.com/office/drawing/2014/main" val="993491862"/>
                    </a:ext>
                  </a:extLst>
                </a:gridCol>
                <a:gridCol w="740664">
                  <a:extLst>
                    <a:ext uri="{9D8B030D-6E8A-4147-A177-3AD203B41FA5}">
                      <a16:colId xmlns:a16="http://schemas.microsoft.com/office/drawing/2014/main" val="1048547939"/>
                    </a:ext>
                  </a:extLst>
                </a:gridCol>
                <a:gridCol w="740664">
                  <a:extLst>
                    <a:ext uri="{9D8B030D-6E8A-4147-A177-3AD203B41FA5}">
                      <a16:colId xmlns:a16="http://schemas.microsoft.com/office/drawing/2014/main" val="1062209813"/>
                    </a:ext>
                  </a:extLst>
                </a:gridCol>
                <a:gridCol w="740664">
                  <a:extLst>
                    <a:ext uri="{9D8B030D-6E8A-4147-A177-3AD203B41FA5}">
                      <a16:colId xmlns:a16="http://schemas.microsoft.com/office/drawing/2014/main" val="1663068520"/>
                    </a:ext>
                  </a:extLst>
                </a:gridCol>
                <a:gridCol w="740664">
                  <a:extLst>
                    <a:ext uri="{9D8B030D-6E8A-4147-A177-3AD203B41FA5}">
                      <a16:colId xmlns:a16="http://schemas.microsoft.com/office/drawing/2014/main" val="2056609125"/>
                    </a:ext>
                  </a:extLst>
                </a:gridCol>
                <a:gridCol w="740664">
                  <a:extLst>
                    <a:ext uri="{9D8B030D-6E8A-4147-A177-3AD203B41FA5}">
                      <a16:colId xmlns:a16="http://schemas.microsoft.com/office/drawing/2014/main" val="3832833390"/>
                    </a:ext>
                  </a:extLst>
                </a:gridCol>
                <a:gridCol w="740664">
                  <a:extLst>
                    <a:ext uri="{9D8B030D-6E8A-4147-A177-3AD203B41FA5}">
                      <a16:colId xmlns:a16="http://schemas.microsoft.com/office/drawing/2014/main" val="1245450180"/>
                    </a:ext>
                  </a:extLst>
                </a:gridCol>
                <a:gridCol w="740664">
                  <a:extLst>
                    <a:ext uri="{9D8B030D-6E8A-4147-A177-3AD203B41FA5}">
                      <a16:colId xmlns:a16="http://schemas.microsoft.com/office/drawing/2014/main" val="1687702071"/>
                    </a:ext>
                  </a:extLst>
                </a:gridCol>
                <a:gridCol w="740664">
                  <a:extLst>
                    <a:ext uri="{9D8B030D-6E8A-4147-A177-3AD203B41FA5}">
                      <a16:colId xmlns:a16="http://schemas.microsoft.com/office/drawing/2014/main" val="75892503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79490396"/>
                  </a:ext>
                </a:extLst>
              </a:tr>
              <a:tr h="370840">
                <a:tc>
                  <a:txBody>
                    <a:bodyPr/>
                    <a:lstStyle/>
                    <a:p>
                      <a:r>
                        <a:rPr lang="en-US" sz="1000"/>
                        <a:t>Auto Doczekal</a:t>
                      </a:r>
                    </a:p>
                  </a:txBody>
                  <a:tcPr/>
                </a:tc>
                <a:tc>
                  <a:txBody>
                    <a:bodyPr/>
                    <a:lstStyle/>
                    <a:p>
                      <a:r>
                        <a:rPr lang="en-US" sz="1000"/>
                        <a:t>1402</a:t>
                      </a:r>
                    </a:p>
                  </a:txBody>
                  <a:tcPr/>
                </a:tc>
                <a:tc>
                  <a:txBody>
                    <a:bodyPr/>
                    <a:lstStyle/>
                    <a:p>
                      <a:r>
                        <a:rPr lang="en-US" sz="1000"/>
                        <a:t>15</a:t>
                      </a:r>
                    </a:p>
                  </a:txBody>
                  <a:tcPr/>
                </a:tc>
                <a:tc>
                  <a:txBody>
                    <a:bodyPr/>
                    <a:lstStyle/>
                    <a:p>
                      <a:r>
                        <a:rPr lang="en-US" sz="1000"/>
                        <a:t>41</a:t>
                      </a:r>
                    </a:p>
                  </a:txBody>
                  <a:tcPr/>
                </a:tc>
                <a:tc>
                  <a:txBody>
                    <a:bodyPr/>
                    <a:lstStyle/>
                    <a:p>
                      <a:r>
                        <a:rPr lang="en-US" sz="1000"/>
                        <a:t>537</a:t>
                      </a:r>
                    </a:p>
                  </a:txBody>
                  <a:tcPr/>
                </a:tc>
                <a:tc>
                  <a:txBody>
                    <a:bodyPr/>
                    <a:lstStyle/>
                    <a:p>
                      <a:r>
                        <a:rPr lang="en-US" sz="1000"/>
                        <a:t>30</a:t>
                      </a:r>
                    </a:p>
                  </a:txBody>
                  <a:tcPr/>
                </a:tc>
                <a:tc>
                  <a:txBody>
                    <a:bodyPr/>
                    <a:lstStyle/>
                    <a:p>
                      <a:r>
                        <a:rPr lang="en-US" sz="1000"/>
                        <a:t>49</a:t>
                      </a:r>
                    </a:p>
                  </a:txBody>
                  <a:tcPr/>
                </a:tc>
                <a:tc>
                  <a:txBody>
                    <a:bodyPr/>
                    <a:lstStyle/>
                    <a:p>
                      <a:r>
                        <a:rPr lang="en-US" sz="1000"/>
                        <a:t>0</a:t>
                      </a:r>
                    </a:p>
                  </a:txBody>
                  <a:tcPr/>
                </a:tc>
                <a:tc>
                  <a:txBody>
                    <a:bodyPr/>
                    <a:lstStyle/>
                    <a:p>
                      <a:r>
                        <a:rPr lang="en-US" sz="1000"/>
                        <a:t>1.0778 %</a:t>
                      </a:r>
                    </a:p>
                  </a:txBody>
                  <a:tcPr/>
                </a:tc>
                <a:tc>
                  <a:txBody>
                    <a:bodyPr/>
                    <a:lstStyle/>
                    <a:p>
                      <a:r>
                        <a:rPr lang="en-US" sz="1000"/>
                        <a:t>0.0 %</a:t>
                      </a:r>
                    </a:p>
                  </a:txBody>
                  <a:tcPr/>
                </a:tc>
                <a:extLst>
                  <a:ext uri="{0D108BD9-81ED-4DB2-BD59-A6C34878D82A}">
                    <a16:rowId xmlns:a16="http://schemas.microsoft.com/office/drawing/2014/main" val="4181840772"/>
                  </a:ext>
                </a:extLst>
              </a:tr>
            </a:tbl>
          </a:graphicData>
        </a:graphic>
      </p:graphicFrame>
      <p:sp>
        <p:nvSpPr>
          <p:cNvPr id="4" name="Text Placeholder 3">
            <a:extLst>
              <a:ext uri="{FF2B5EF4-FFF2-40B4-BE49-F238E27FC236}">
                <a16:creationId xmlns:a16="http://schemas.microsoft.com/office/drawing/2014/main" id="{06900FCA-6074-4B44-8B9D-DCB055180ED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03974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10405-ABDF-4000-A783-0A5AB2141FB0}"/>
              </a:ext>
            </a:extLst>
          </p:cNvPr>
          <p:cNvSpPr>
            <a:spLocks noGrp="1"/>
          </p:cNvSpPr>
          <p:nvPr>
            <p:ph type="title"/>
          </p:nvPr>
        </p:nvSpPr>
        <p:spPr/>
        <p:txBody>
          <a:bodyPr/>
          <a:lstStyle/>
          <a:p>
            <a:r>
              <a:rPr lang="en-US"/>
              <a:t>Facebook Fans Total | Auto Doczekal</a:t>
            </a:r>
          </a:p>
        </p:txBody>
      </p:sp>
      <p:graphicFrame>
        <p:nvGraphicFramePr>
          <p:cNvPr id="6" name="Chart Placeholder 5">
            <a:extLst>
              <a:ext uri="{FF2B5EF4-FFF2-40B4-BE49-F238E27FC236}">
                <a16:creationId xmlns:a16="http://schemas.microsoft.com/office/drawing/2014/main" id="{64B93668-DA05-4515-B12A-ECC29F8D14E3}"/>
              </a:ext>
            </a:extLst>
          </p:cNvPr>
          <p:cNvGraphicFramePr>
            <a:graphicFrameLocks noGrp="1"/>
          </p:cNvGraphicFramePr>
          <p:nvPr>
            <p:ph type="chart" sz="quarter" idx="13"/>
            <p:extLst>
              <p:ext uri="{D42A27DB-BD31-4B8C-83A1-F6EECF244321}">
                <p14:modId xmlns:p14="http://schemas.microsoft.com/office/powerpoint/2010/main" val="2912318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62EE54-8A21-42B6-9978-426EDEF94DCD}"/>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422A57C2-1F12-4948-884E-6A9AE440CA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183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DBEEC-9B0E-415D-8DA5-3CBA7CC03AC2}"/>
              </a:ext>
            </a:extLst>
          </p:cNvPr>
          <p:cNvSpPr>
            <a:spLocks noGrp="1"/>
          </p:cNvSpPr>
          <p:nvPr>
            <p:ph type="title"/>
          </p:nvPr>
        </p:nvSpPr>
        <p:spPr/>
        <p:txBody>
          <a:bodyPr/>
          <a:lstStyle/>
          <a:p>
            <a:r>
              <a:rPr lang="en-US"/>
              <a:t>Fanwachstum | Auto Doczekal</a:t>
            </a:r>
          </a:p>
        </p:txBody>
      </p:sp>
      <p:graphicFrame>
        <p:nvGraphicFramePr>
          <p:cNvPr id="6" name="Chart Placeholder 5">
            <a:extLst>
              <a:ext uri="{FF2B5EF4-FFF2-40B4-BE49-F238E27FC236}">
                <a16:creationId xmlns:a16="http://schemas.microsoft.com/office/drawing/2014/main" id="{B21300AD-5FB0-465E-B914-D414EC03DEEB}"/>
              </a:ext>
            </a:extLst>
          </p:cNvPr>
          <p:cNvGraphicFramePr>
            <a:graphicFrameLocks noGrp="1"/>
          </p:cNvGraphicFramePr>
          <p:nvPr>
            <p:ph type="chart" sz="quarter" idx="13"/>
            <p:extLst>
              <p:ext uri="{D42A27DB-BD31-4B8C-83A1-F6EECF244321}">
                <p14:modId xmlns:p14="http://schemas.microsoft.com/office/powerpoint/2010/main" val="3431149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235A59-2726-4262-95AB-FF891BFBCD9A}"/>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F9EDAF28-56EF-477A-A4F8-488E19E88A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88979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36BB3-95CA-43D0-833D-E98571EBFAD6}"/>
              </a:ext>
            </a:extLst>
          </p:cNvPr>
          <p:cNvSpPr>
            <a:spLocks noGrp="1"/>
          </p:cNvSpPr>
          <p:nvPr>
            <p:ph type="title"/>
          </p:nvPr>
        </p:nvSpPr>
        <p:spPr/>
        <p:txBody>
          <a:bodyPr/>
          <a:lstStyle/>
          <a:p>
            <a:r>
              <a:rPr lang="en-US"/>
              <a:t>Verlorene Fans | Auto Doczekal</a:t>
            </a:r>
          </a:p>
        </p:txBody>
      </p:sp>
      <p:graphicFrame>
        <p:nvGraphicFramePr>
          <p:cNvPr id="6" name="Chart Placeholder 5">
            <a:extLst>
              <a:ext uri="{FF2B5EF4-FFF2-40B4-BE49-F238E27FC236}">
                <a16:creationId xmlns:a16="http://schemas.microsoft.com/office/drawing/2014/main" id="{77683C3F-183F-4839-B512-7081633CE3F7}"/>
              </a:ext>
            </a:extLst>
          </p:cNvPr>
          <p:cNvGraphicFramePr>
            <a:graphicFrameLocks noGrp="1"/>
          </p:cNvGraphicFramePr>
          <p:nvPr>
            <p:ph type="chart" sz="quarter" idx="13"/>
            <p:extLst>
              <p:ext uri="{D42A27DB-BD31-4B8C-83A1-F6EECF244321}">
                <p14:modId xmlns:p14="http://schemas.microsoft.com/office/powerpoint/2010/main" val="3886695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F3DF35-D6E4-427B-AE4E-500F6383E3AB}"/>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A4383050-E1BE-4D8C-B8FC-4963137CBB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3571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CE84A-A17C-4B8E-8D9C-792780506AD3}"/>
              </a:ext>
            </a:extLst>
          </p:cNvPr>
          <p:cNvSpPr>
            <a:spLocks noGrp="1"/>
          </p:cNvSpPr>
          <p:nvPr>
            <p:ph type="title"/>
          </p:nvPr>
        </p:nvSpPr>
        <p:spPr/>
        <p:txBody>
          <a:bodyPr/>
          <a:lstStyle/>
          <a:p>
            <a:r>
              <a:rPr lang="de-DE"/>
              <a:t>Eigene Beiträge (Postings) | Auto Doczekal - 1 of 15</a:t>
            </a:r>
            <a:endParaRPr lang="en-US"/>
          </a:p>
        </p:txBody>
      </p:sp>
      <p:graphicFrame>
        <p:nvGraphicFramePr>
          <p:cNvPr id="5" name="Table Placeholder 4">
            <a:extLst>
              <a:ext uri="{FF2B5EF4-FFF2-40B4-BE49-F238E27FC236}">
                <a16:creationId xmlns:a16="http://schemas.microsoft.com/office/drawing/2014/main" id="{686DD54F-A896-4E86-95F9-DF9F049E76CA}"/>
              </a:ext>
            </a:extLst>
          </p:cNvPr>
          <p:cNvGraphicFramePr>
            <a:graphicFrameLocks noGrp="1"/>
          </p:cNvGraphicFramePr>
          <p:nvPr>
            <p:ph type="tbl" sz="quarter" idx="13"/>
            <p:extLst>
              <p:ext uri="{D42A27DB-BD31-4B8C-83A1-F6EECF244321}">
                <p14:modId xmlns:p14="http://schemas.microsoft.com/office/powerpoint/2010/main" val="166756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98488326"/>
                    </a:ext>
                  </a:extLst>
                </a:gridCol>
                <a:gridCol w="658368">
                  <a:extLst>
                    <a:ext uri="{9D8B030D-6E8A-4147-A177-3AD203B41FA5}">
                      <a16:colId xmlns:a16="http://schemas.microsoft.com/office/drawing/2014/main" val="825582449"/>
                    </a:ext>
                  </a:extLst>
                </a:gridCol>
                <a:gridCol w="658368">
                  <a:extLst>
                    <a:ext uri="{9D8B030D-6E8A-4147-A177-3AD203B41FA5}">
                      <a16:colId xmlns:a16="http://schemas.microsoft.com/office/drawing/2014/main" val="747268954"/>
                    </a:ext>
                  </a:extLst>
                </a:gridCol>
                <a:gridCol w="658368">
                  <a:extLst>
                    <a:ext uri="{9D8B030D-6E8A-4147-A177-3AD203B41FA5}">
                      <a16:colId xmlns:a16="http://schemas.microsoft.com/office/drawing/2014/main" val="275637169"/>
                    </a:ext>
                  </a:extLst>
                </a:gridCol>
                <a:gridCol w="658368">
                  <a:extLst>
                    <a:ext uri="{9D8B030D-6E8A-4147-A177-3AD203B41FA5}">
                      <a16:colId xmlns:a16="http://schemas.microsoft.com/office/drawing/2014/main" val="314171581"/>
                    </a:ext>
                  </a:extLst>
                </a:gridCol>
                <a:gridCol w="658368">
                  <a:extLst>
                    <a:ext uri="{9D8B030D-6E8A-4147-A177-3AD203B41FA5}">
                      <a16:colId xmlns:a16="http://schemas.microsoft.com/office/drawing/2014/main" val="2132730507"/>
                    </a:ext>
                  </a:extLst>
                </a:gridCol>
                <a:gridCol w="658368">
                  <a:extLst>
                    <a:ext uri="{9D8B030D-6E8A-4147-A177-3AD203B41FA5}">
                      <a16:colId xmlns:a16="http://schemas.microsoft.com/office/drawing/2014/main" val="2979121433"/>
                    </a:ext>
                  </a:extLst>
                </a:gridCol>
                <a:gridCol w="658368">
                  <a:extLst>
                    <a:ext uri="{9D8B030D-6E8A-4147-A177-3AD203B41FA5}">
                      <a16:colId xmlns:a16="http://schemas.microsoft.com/office/drawing/2014/main" val="1510911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96744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- 2018-04-30 07:07:00 </a:t>
                      </a:r>
                      <a:r>
                        <a:rPr kumimoji="0" lang="de-DE" sz="1000" b="0" i="0" u="none" strike="noStrike" kern="1200" cap="none" spc="0" normalizeH="0" baseline="0" noProof="0">
                          <a:ln>
                            <a:noFill/>
                          </a:ln>
                          <a:solidFill>
                            <a:prstClr val="black"/>
                          </a:solidFill>
                          <a:effectLst/>
                          <a:uLnTx/>
                          <a:uFillTx/>
                          <a:latin typeface="+mn-lt"/>
                          <a:ea typeface="+mn-ea"/>
                          <a:cs typeface="+mn-cs"/>
                        </a:rPr>
                        <a:t> 
 Einen gut gepflegten Opel Meriva Edition durften wir am Wochenende an Familie Zillinger aus Wien übergeben!
Robert Weinhofer bedankt sich bei unserem Neukunden für das Vertrauen und wünscht wie immer viel Freude und Spaß mit dem Gebrauchtwagen‼️
#AutoDoczekal #MeinHändlerMeineWerkstatt #Opel #Meriva #Gebrauchtwagen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28914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- 2018-04-29 06:05:00 </a:t>
                      </a:r>
                      <a:r>
                        <a:rPr kumimoji="0" lang="en-US" sz="1000" b="0" i="0" u="none" strike="noStrike" kern="1200" cap="none" spc="0" normalizeH="0" baseline="0" noProof="0">
                          <a:ln>
                            <a:noFill/>
                          </a:ln>
                          <a:solidFill>
                            <a:prstClr val="black"/>
                          </a:solidFill>
                          <a:effectLst/>
                          <a:uLnTx/>
                          <a:uFillTx/>
                          <a:latin typeface="+mn-lt"/>
                          <a:ea typeface="+mn-ea"/>
                          <a:cs typeface="+mn-cs"/>
                        </a:rPr>
                        <a:t> 
 Wir gratulieren Familie Nemetz aus Wörth zur richtigen Wahl - nämlich zu einem nagelneuen Opel Grandland X Innovation Automatik in der wunderschönen Außenfarbe mondsteingrau inkl. AFL, Komfortpaket uvm.
Verkaufsberater Mario Hörtner vom Standort St. Johann/Haide wünscht puren Fahrspaß mit dem SUV von Opel‼️
#AutoDoczekal #MeinHändlerMeineWerkstatt #Opel #GrandlandX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892187"/>
                  </a:ext>
                </a:extLst>
              </a:tr>
            </a:tbl>
          </a:graphicData>
        </a:graphic>
      </p:graphicFrame>
      <p:sp>
        <p:nvSpPr>
          <p:cNvPr id="4" name="Text Placeholder 3">
            <a:extLst>
              <a:ext uri="{FF2B5EF4-FFF2-40B4-BE49-F238E27FC236}">
                <a16:creationId xmlns:a16="http://schemas.microsoft.com/office/drawing/2014/main" id="{BA6D5349-93C3-4F51-96B3-9825B234AE6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162375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3C63B-BB05-4E6C-8381-13AF39ABE708}"/>
              </a:ext>
            </a:extLst>
          </p:cNvPr>
          <p:cNvSpPr>
            <a:spLocks noGrp="1"/>
          </p:cNvSpPr>
          <p:nvPr>
            <p:ph type="title"/>
          </p:nvPr>
        </p:nvSpPr>
        <p:spPr/>
        <p:txBody>
          <a:bodyPr/>
          <a:lstStyle/>
          <a:p>
            <a:r>
              <a:rPr lang="de-DE"/>
              <a:t>Eigene Beiträge (Postings) | Auto Doczekal - 2 of 15</a:t>
            </a:r>
            <a:endParaRPr lang="en-US"/>
          </a:p>
        </p:txBody>
      </p:sp>
      <p:graphicFrame>
        <p:nvGraphicFramePr>
          <p:cNvPr id="5" name="Table Placeholder 4">
            <a:extLst>
              <a:ext uri="{FF2B5EF4-FFF2-40B4-BE49-F238E27FC236}">
                <a16:creationId xmlns:a16="http://schemas.microsoft.com/office/drawing/2014/main" id="{3318F07E-B8A4-4CD6-B7AE-778674DAE34E}"/>
              </a:ext>
            </a:extLst>
          </p:cNvPr>
          <p:cNvGraphicFramePr>
            <a:graphicFrameLocks noGrp="1"/>
          </p:cNvGraphicFramePr>
          <p:nvPr>
            <p:ph type="tbl" sz="quarter" idx="13"/>
            <p:extLst>
              <p:ext uri="{D42A27DB-BD31-4B8C-83A1-F6EECF244321}">
                <p14:modId xmlns:p14="http://schemas.microsoft.com/office/powerpoint/2010/main" val="998344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92315653"/>
                    </a:ext>
                  </a:extLst>
                </a:gridCol>
                <a:gridCol w="658368">
                  <a:extLst>
                    <a:ext uri="{9D8B030D-6E8A-4147-A177-3AD203B41FA5}">
                      <a16:colId xmlns:a16="http://schemas.microsoft.com/office/drawing/2014/main" val="2820458148"/>
                    </a:ext>
                  </a:extLst>
                </a:gridCol>
                <a:gridCol w="658368">
                  <a:extLst>
                    <a:ext uri="{9D8B030D-6E8A-4147-A177-3AD203B41FA5}">
                      <a16:colId xmlns:a16="http://schemas.microsoft.com/office/drawing/2014/main" val="979627514"/>
                    </a:ext>
                  </a:extLst>
                </a:gridCol>
                <a:gridCol w="658368">
                  <a:extLst>
                    <a:ext uri="{9D8B030D-6E8A-4147-A177-3AD203B41FA5}">
                      <a16:colId xmlns:a16="http://schemas.microsoft.com/office/drawing/2014/main" val="751618147"/>
                    </a:ext>
                  </a:extLst>
                </a:gridCol>
                <a:gridCol w="658368">
                  <a:extLst>
                    <a:ext uri="{9D8B030D-6E8A-4147-A177-3AD203B41FA5}">
                      <a16:colId xmlns:a16="http://schemas.microsoft.com/office/drawing/2014/main" val="994144881"/>
                    </a:ext>
                  </a:extLst>
                </a:gridCol>
                <a:gridCol w="658368">
                  <a:extLst>
                    <a:ext uri="{9D8B030D-6E8A-4147-A177-3AD203B41FA5}">
                      <a16:colId xmlns:a16="http://schemas.microsoft.com/office/drawing/2014/main" val="2197046701"/>
                    </a:ext>
                  </a:extLst>
                </a:gridCol>
                <a:gridCol w="658368">
                  <a:extLst>
                    <a:ext uri="{9D8B030D-6E8A-4147-A177-3AD203B41FA5}">
                      <a16:colId xmlns:a16="http://schemas.microsoft.com/office/drawing/2014/main" val="1629154773"/>
                    </a:ext>
                  </a:extLst>
                </a:gridCol>
                <a:gridCol w="658368">
                  <a:extLst>
                    <a:ext uri="{9D8B030D-6E8A-4147-A177-3AD203B41FA5}">
                      <a16:colId xmlns:a16="http://schemas.microsoft.com/office/drawing/2014/main" val="1435655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37136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- 2018-04-28 05:55:00 </a:t>
                      </a:r>
                      <a:r>
                        <a:rPr kumimoji="0" lang="en-US" sz="1000" b="0" i="0" u="none" strike="noStrike" kern="1200" cap="none" spc="0" normalizeH="0" baseline="0" noProof="0">
                          <a:ln>
                            <a:noFill/>
                          </a:ln>
                          <a:solidFill>
                            <a:prstClr val="black"/>
                          </a:solidFill>
                          <a:effectLst/>
                          <a:uLnTx/>
                          <a:uFillTx/>
                          <a:latin typeface="+mn-lt"/>
                          <a:ea typeface="+mn-ea"/>
                          <a:cs typeface="+mn-cs"/>
                        </a:rPr>
                        <a:t> 
 ... und wieder ist ein neuer Suzuki über die Ladentheke gegangen! Familie Prügger aus Mönichwald übernimmt am Standort St. Johann/Haide einen nagelneuen Suzuki Vitara Shine Allrad in der wunderschönen Farbe bright red!
Verkaufsberater Mario Hörtner wünscht wie immer unserem Neukunden viel Fahrspaß sowie unzählige unfallfreie Ausfahrten‼️
#AutoDoczekal #MeinHändlerMeineWerkstatt #Suzuki #Vitara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84656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- 2018-04-27 18:05:00 </a:t>
                      </a:r>
                      <a:r>
                        <a:rPr kumimoji="0" lang="en-US" sz="1000" b="0" i="0" u="none" strike="noStrike" kern="1200" cap="none" spc="0" normalizeH="0" baseline="0" noProof="0">
                          <a:ln>
                            <a:noFill/>
                          </a:ln>
                          <a:solidFill>
                            <a:prstClr val="black"/>
                          </a:solidFill>
                          <a:effectLst/>
                          <a:uLnTx/>
                          <a:uFillTx/>
                          <a:latin typeface="+mn-lt"/>
                          <a:ea typeface="+mn-ea"/>
                          <a:cs typeface="+mn-cs"/>
                        </a:rPr>
                        <a:t> 
 Heute war es soweit: Die Bauspenglerei Kratzer GmbH (www.spenglerei-kratzer.at) aus Pöllau übernimmt am Standort St. Johann/Haide ihren neuen Opel Vivaro Kastenwagen L2H1 inkl. tollem Profi-Paket!
Verkaufsberater Mario Hörtner sowie die gesamte Belegschaft dankt unserem Neukunden für das entgegengebrachte Vertrauen und wünscht viel Spaß sowie beruflichen Erfolg mit dem neuen Nutzfahrzeug von Opel‼️
#AutoDoczekal #MeinHändlerMeineWerkstatt #Opel #Vivaro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4013852"/>
                  </a:ext>
                </a:extLst>
              </a:tr>
            </a:tbl>
          </a:graphicData>
        </a:graphic>
      </p:graphicFrame>
      <p:sp>
        <p:nvSpPr>
          <p:cNvPr id="4" name="Text Placeholder 3">
            <a:extLst>
              <a:ext uri="{FF2B5EF4-FFF2-40B4-BE49-F238E27FC236}">
                <a16:creationId xmlns:a16="http://schemas.microsoft.com/office/drawing/2014/main" id="{A9360296-1F66-40A7-82C3-7B074FF7196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521320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3062B-4858-4DF8-8B01-EDBBF526B3B3}"/>
              </a:ext>
            </a:extLst>
          </p:cNvPr>
          <p:cNvSpPr>
            <a:spLocks noGrp="1"/>
          </p:cNvSpPr>
          <p:nvPr>
            <p:ph type="title"/>
          </p:nvPr>
        </p:nvSpPr>
        <p:spPr/>
        <p:txBody>
          <a:bodyPr/>
          <a:lstStyle/>
          <a:p>
            <a:r>
              <a:rPr lang="de-DE"/>
              <a:t>Eigene Beiträge (Postings) | Auto Doczekal - 3 of 15</a:t>
            </a:r>
            <a:endParaRPr lang="en-US"/>
          </a:p>
        </p:txBody>
      </p:sp>
      <p:graphicFrame>
        <p:nvGraphicFramePr>
          <p:cNvPr id="5" name="Table Placeholder 4">
            <a:extLst>
              <a:ext uri="{FF2B5EF4-FFF2-40B4-BE49-F238E27FC236}">
                <a16:creationId xmlns:a16="http://schemas.microsoft.com/office/drawing/2014/main" id="{47D38058-6076-4A6F-B6D7-D26285F48904}"/>
              </a:ext>
            </a:extLst>
          </p:cNvPr>
          <p:cNvGraphicFramePr>
            <a:graphicFrameLocks noGrp="1"/>
          </p:cNvGraphicFramePr>
          <p:nvPr>
            <p:ph type="tbl" sz="quarter" idx="13"/>
            <p:extLst>
              <p:ext uri="{D42A27DB-BD31-4B8C-83A1-F6EECF244321}">
                <p14:modId xmlns:p14="http://schemas.microsoft.com/office/powerpoint/2010/main" val="4115314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27387036"/>
                    </a:ext>
                  </a:extLst>
                </a:gridCol>
                <a:gridCol w="658368">
                  <a:extLst>
                    <a:ext uri="{9D8B030D-6E8A-4147-A177-3AD203B41FA5}">
                      <a16:colId xmlns:a16="http://schemas.microsoft.com/office/drawing/2014/main" val="706018833"/>
                    </a:ext>
                  </a:extLst>
                </a:gridCol>
                <a:gridCol w="658368">
                  <a:extLst>
                    <a:ext uri="{9D8B030D-6E8A-4147-A177-3AD203B41FA5}">
                      <a16:colId xmlns:a16="http://schemas.microsoft.com/office/drawing/2014/main" val="3904185502"/>
                    </a:ext>
                  </a:extLst>
                </a:gridCol>
                <a:gridCol w="658368">
                  <a:extLst>
                    <a:ext uri="{9D8B030D-6E8A-4147-A177-3AD203B41FA5}">
                      <a16:colId xmlns:a16="http://schemas.microsoft.com/office/drawing/2014/main" val="758328055"/>
                    </a:ext>
                  </a:extLst>
                </a:gridCol>
                <a:gridCol w="658368">
                  <a:extLst>
                    <a:ext uri="{9D8B030D-6E8A-4147-A177-3AD203B41FA5}">
                      <a16:colId xmlns:a16="http://schemas.microsoft.com/office/drawing/2014/main" val="1834307850"/>
                    </a:ext>
                  </a:extLst>
                </a:gridCol>
                <a:gridCol w="658368">
                  <a:extLst>
                    <a:ext uri="{9D8B030D-6E8A-4147-A177-3AD203B41FA5}">
                      <a16:colId xmlns:a16="http://schemas.microsoft.com/office/drawing/2014/main" val="2375422325"/>
                    </a:ext>
                  </a:extLst>
                </a:gridCol>
                <a:gridCol w="658368">
                  <a:extLst>
                    <a:ext uri="{9D8B030D-6E8A-4147-A177-3AD203B41FA5}">
                      <a16:colId xmlns:a16="http://schemas.microsoft.com/office/drawing/2014/main" val="394396041"/>
                    </a:ext>
                  </a:extLst>
                </a:gridCol>
                <a:gridCol w="658368">
                  <a:extLst>
                    <a:ext uri="{9D8B030D-6E8A-4147-A177-3AD203B41FA5}">
                      <a16:colId xmlns:a16="http://schemas.microsoft.com/office/drawing/2014/main" val="1635873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760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- 2018-04-27 14:05:00 </a:t>
                      </a:r>
                      <a:r>
                        <a:rPr kumimoji="0" lang="de-DE" sz="1000" b="0" i="0" u="none" strike="noStrike" kern="1200" cap="none" spc="0" normalizeH="0" baseline="0" noProof="0">
                          <a:ln>
                            <a:noFill/>
                          </a:ln>
                          <a:solidFill>
                            <a:prstClr val="black"/>
                          </a:solidFill>
                          <a:effectLst/>
                          <a:uLnTx/>
                          <a:uFillTx/>
                          <a:latin typeface="+mn-lt"/>
                          <a:ea typeface="+mn-ea"/>
                          <a:cs typeface="+mn-cs"/>
                        </a:rPr>
                        <a:t> 
 ... der Auslieferungsreigen am Wochenende geht weiter❗
Robert Weinhofer durfte heute an seinen Nachbarn und Stammkunden, Thomas Kobosil aus Hasendorf, einen topausgestatteten Jungwagen Opel Insignia ST Edition Automatik inkl. NAVI 900 IntelliLink übergeben!
Lieber Thomas, das gesamte Team von Auto Doczekal bedankt sich bei dir für das jahrelange Vertrauen in unser Unternehmen und wünscht dir viel Spaß und Freude mit deinem neuen Insignia‼️
#AutoDoczekal #MeinHändlerMeineWerkstatt #Opel #Insignia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39399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- 2018-04-27 12:30:00 </a:t>
                      </a:r>
                      <a:r>
                        <a:rPr kumimoji="0" lang="en-US" sz="1000" b="0" i="0" u="none" strike="noStrike" kern="1200" cap="none" spc="0" normalizeH="0" baseline="0" noProof="0">
                          <a:ln>
                            <a:noFill/>
                          </a:ln>
                          <a:solidFill>
                            <a:prstClr val="black"/>
                          </a:solidFill>
                          <a:effectLst/>
                          <a:uLnTx/>
                          <a:uFillTx/>
                          <a:latin typeface="+mn-lt"/>
                          <a:ea typeface="+mn-ea"/>
                          <a:cs typeface="+mn-cs"/>
                        </a:rPr>
                        <a:t> 
 Ohne Probleme geht es jetzt über Stock und Stein: Neukunde Familie Freingruber aus Rechnitz ist mit ihrem neuen Topmodell Suzuki S-Cross Flash Allrad in der tollen Farbe energetic red pearl nun bestens gerüstet! Egal ob Straßenverkehr oder Gelände, das neue Schmuckstück bringt Gerhard und Eva Freingruber leicht ans Ziel!!
Verkaufsberater Robert Weinhofer wünscht viele spannende Ausflüge und tolle, aber vor allem sichere Fahrten!
#AutoDoczekal #MeinHändlerMeineWerkstatt #Suzuki #SCross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4677534"/>
                  </a:ext>
                </a:extLst>
              </a:tr>
            </a:tbl>
          </a:graphicData>
        </a:graphic>
      </p:graphicFrame>
      <p:sp>
        <p:nvSpPr>
          <p:cNvPr id="4" name="Text Placeholder 3">
            <a:extLst>
              <a:ext uri="{FF2B5EF4-FFF2-40B4-BE49-F238E27FC236}">
                <a16:creationId xmlns:a16="http://schemas.microsoft.com/office/drawing/2014/main" id="{38A8C0AD-57B6-4BD3-82D5-F723D8180DE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742629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73D86-C0FF-42AA-989B-3FE690EACE57}"/>
              </a:ext>
            </a:extLst>
          </p:cNvPr>
          <p:cNvSpPr>
            <a:spLocks noGrp="1"/>
          </p:cNvSpPr>
          <p:nvPr>
            <p:ph type="title"/>
          </p:nvPr>
        </p:nvSpPr>
        <p:spPr/>
        <p:txBody>
          <a:bodyPr/>
          <a:lstStyle/>
          <a:p>
            <a:r>
              <a:rPr lang="de-DE"/>
              <a:t>Eigene Beiträge (Postings) | Auto Doczekal - 4 of 15</a:t>
            </a:r>
            <a:endParaRPr lang="en-US"/>
          </a:p>
        </p:txBody>
      </p:sp>
      <p:graphicFrame>
        <p:nvGraphicFramePr>
          <p:cNvPr id="5" name="Table Placeholder 4">
            <a:extLst>
              <a:ext uri="{FF2B5EF4-FFF2-40B4-BE49-F238E27FC236}">
                <a16:creationId xmlns:a16="http://schemas.microsoft.com/office/drawing/2014/main" id="{BB3C95B8-706C-4F5F-9EB5-39C28A7AE7E2}"/>
              </a:ext>
            </a:extLst>
          </p:cNvPr>
          <p:cNvGraphicFramePr>
            <a:graphicFrameLocks noGrp="1"/>
          </p:cNvGraphicFramePr>
          <p:nvPr>
            <p:ph type="tbl" sz="quarter" idx="13"/>
            <p:extLst>
              <p:ext uri="{D42A27DB-BD31-4B8C-83A1-F6EECF244321}">
                <p14:modId xmlns:p14="http://schemas.microsoft.com/office/powerpoint/2010/main" val="1142762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02746608"/>
                    </a:ext>
                  </a:extLst>
                </a:gridCol>
                <a:gridCol w="658368">
                  <a:extLst>
                    <a:ext uri="{9D8B030D-6E8A-4147-A177-3AD203B41FA5}">
                      <a16:colId xmlns:a16="http://schemas.microsoft.com/office/drawing/2014/main" val="128913032"/>
                    </a:ext>
                  </a:extLst>
                </a:gridCol>
                <a:gridCol w="658368">
                  <a:extLst>
                    <a:ext uri="{9D8B030D-6E8A-4147-A177-3AD203B41FA5}">
                      <a16:colId xmlns:a16="http://schemas.microsoft.com/office/drawing/2014/main" val="3318393424"/>
                    </a:ext>
                  </a:extLst>
                </a:gridCol>
                <a:gridCol w="658368">
                  <a:extLst>
                    <a:ext uri="{9D8B030D-6E8A-4147-A177-3AD203B41FA5}">
                      <a16:colId xmlns:a16="http://schemas.microsoft.com/office/drawing/2014/main" val="2094885041"/>
                    </a:ext>
                  </a:extLst>
                </a:gridCol>
                <a:gridCol w="658368">
                  <a:extLst>
                    <a:ext uri="{9D8B030D-6E8A-4147-A177-3AD203B41FA5}">
                      <a16:colId xmlns:a16="http://schemas.microsoft.com/office/drawing/2014/main" val="993055694"/>
                    </a:ext>
                  </a:extLst>
                </a:gridCol>
                <a:gridCol w="658368">
                  <a:extLst>
                    <a:ext uri="{9D8B030D-6E8A-4147-A177-3AD203B41FA5}">
                      <a16:colId xmlns:a16="http://schemas.microsoft.com/office/drawing/2014/main" val="4201620054"/>
                    </a:ext>
                  </a:extLst>
                </a:gridCol>
                <a:gridCol w="658368">
                  <a:extLst>
                    <a:ext uri="{9D8B030D-6E8A-4147-A177-3AD203B41FA5}">
                      <a16:colId xmlns:a16="http://schemas.microsoft.com/office/drawing/2014/main" val="3479324814"/>
                    </a:ext>
                  </a:extLst>
                </a:gridCol>
                <a:gridCol w="658368">
                  <a:extLst>
                    <a:ext uri="{9D8B030D-6E8A-4147-A177-3AD203B41FA5}">
                      <a16:colId xmlns:a16="http://schemas.microsoft.com/office/drawing/2014/main" val="255802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30386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- 2018-04-27 11:04:59 </a:t>
                      </a:r>
                      <a:r>
                        <a:rPr kumimoji="0" lang="en-US" sz="1000" b="0" i="0" u="none" strike="noStrike" kern="1200" cap="none" spc="0" normalizeH="0" baseline="0" noProof="0">
                          <a:ln>
                            <a:noFill/>
                          </a:ln>
                          <a:solidFill>
                            <a:prstClr val="black"/>
                          </a:solidFill>
                          <a:effectLst/>
                          <a:uLnTx/>
                          <a:uFillTx/>
                          <a:latin typeface="+mn-lt"/>
                          <a:ea typeface="+mn-ea"/>
                          <a:cs typeface="+mn-cs"/>
                        </a:rPr>
                        <a:t> 
 Die Belegschaft von Auto Doczekal Güssing bedankt sich bei unserer Nachbarfirma Haustechnik Güssing GmbH für die Einladung zum traditionellen Maibaumaufstellen sowie für die tolle Verköstigung‼️
#AutoDoczekal #MeinHändlerMeineWerkstatt #Maibaumaufstellen #ErsterMai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0371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- 2018-04-27 09:43:38 </a:t>
                      </a:r>
                      <a:r>
                        <a:rPr kumimoji="0" lang="de-DE" sz="1000" b="0" i="0" u="none" strike="noStrike" kern="1200" cap="none" spc="0" normalizeH="0" baseline="0" noProof="0">
                          <a:ln>
                            <a:noFill/>
                          </a:ln>
                          <a:solidFill>
                            <a:prstClr val="black"/>
                          </a:solidFill>
                          <a:effectLst/>
                          <a:uLnTx/>
                          <a:uFillTx/>
                          <a:latin typeface="+mn-lt"/>
                          <a:ea typeface="+mn-ea"/>
                          <a:cs typeface="+mn-cs"/>
                        </a:rPr>
                        <a:t> 
 An ihrem heutigen Geburtstag übernimmt unsere Stammkundin Kerstin Grandits aus Stinatz ihren neuen Opel Mokka Edition in der coolen Außenfarbe safran orange!
Verkaufsberater Robert Weinhofer durfte Frau Grandits einen Blumenstrauß überreichen und wünscht wie immer viel Freude sowie eine gute und sichere Fahrt mit dem neuen SUV‼️
#AutoDoczekal #MeinHändlerMeineWerkstatt #Opel #MokkaX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3943821"/>
                  </a:ext>
                </a:extLst>
              </a:tr>
            </a:tbl>
          </a:graphicData>
        </a:graphic>
      </p:graphicFrame>
      <p:sp>
        <p:nvSpPr>
          <p:cNvPr id="4" name="Text Placeholder 3">
            <a:extLst>
              <a:ext uri="{FF2B5EF4-FFF2-40B4-BE49-F238E27FC236}">
                <a16:creationId xmlns:a16="http://schemas.microsoft.com/office/drawing/2014/main" id="{03907E90-E82B-4354-895A-E9E829A236B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2539774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17448-4098-4BBF-9764-F9C6006130E0}"/>
              </a:ext>
            </a:extLst>
          </p:cNvPr>
          <p:cNvSpPr>
            <a:spLocks noGrp="1"/>
          </p:cNvSpPr>
          <p:nvPr>
            <p:ph type="title"/>
          </p:nvPr>
        </p:nvSpPr>
        <p:spPr/>
        <p:txBody>
          <a:bodyPr/>
          <a:lstStyle/>
          <a:p>
            <a:r>
              <a:rPr lang="de-DE"/>
              <a:t>Eigene Beiträge (Postings) | Auto Doczekal - 5 of 15</a:t>
            </a:r>
            <a:endParaRPr lang="en-US"/>
          </a:p>
        </p:txBody>
      </p:sp>
      <p:graphicFrame>
        <p:nvGraphicFramePr>
          <p:cNvPr id="5" name="Table Placeholder 4">
            <a:extLst>
              <a:ext uri="{FF2B5EF4-FFF2-40B4-BE49-F238E27FC236}">
                <a16:creationId xmlns:a16="http://schemas.microsoft.com/office/drawing/2014/main" id="{05C87AFD-C1AB-4864-8F9E-B83D04132D6F}"/>
              </a:ext>
            </a:extLst>
          </p:cNvPr>
          <p:cNvGraphicFramePr>
            <a:graphicFrameLocks noGrp="1"/>
          </p:cNvGraphicFramePr>
          <p:nvPr>
            <p:ph type="tbl" sz="quarter" idx="13"/>
            <p:extLst>
              <p:ext uri="{D42A27DB-BD31-4B8C-83A1-F6EECF244321}">
                <p14:modId xmlns:p14="http://schemas.microsoft.com/office/powerpoint/2010/main" val="3280969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95067689"/>
                    </a:ext>
                  </a:extLst>
                </a:gridCol>
                <a:gridCol w="658368">
                  <a:extLst>
                    <a:ext uri="{9D8B030D-6E8A-4147-A177-3AD203B41FA5}">
                      <a16:colId xmlns:a16="http://schemas.microsoft.com/office/drawing/2014/main" val="4150748791"/>
                    </a:ext>
                  </a:extLst>
                </a:gridCol>
                <a:gridCol w="658368">
                  <a:extLst>
                    <a:ext uri="{9D8B030D-6E8A-4147-A177-3AD203B41FA5}">
                      <a16:colId xmlns:a16="http://schemas.microsoft.com/office/drawing/2014/main" val="3536434132"/>
                    </a:ext>
                  </a:extLst>
                </a:gridCol>
                <a:gridCol w="658368">
                  <a:extLst>
                    <a:ext uri="{9D8B030D-6E8A-4147-A177-3AD203B41FA5}">
                      <a16:colId xmlns:a16="http://schemas.microsoft.com/office/drawing/2014/main" val="4145668103"/>
                    </a:ext>
                  </a:extLst>
                </a:gridCol>
                <a:gridCol w="658368">
                  <a:extLst>
                    <a:ext uri="{9D8B030D-6E8A-4147-A177-3AD203B41FA5}">
                      <a16:colId xmlns:a16="http://schemas.microsoft.com/office/drawing/2014/main" val="2078228006"/>
                    </a:ext>
                  </a:extLst>
                </a:gridCol>
                <a:gridCol w="658368">
                  <a:extLst>
                    <a:ext uri="{9D8B030D-6E8A-4147-A177-3AD203B41FA5}">
                      <a16:colId xmlns:a16="http://schemas.microsoft.com/office/drawing/2014/main" val="3119798427"/>
                    </a:ext>
                  </a:extLst>
                </a:gridCol>
                <a:gridCol w="658368">
                  <a:extLst>
                    <a:ext uri="{9D8B030D-6E8A-4147-A177-3AD203B41FA5}">
                      <a16:colId xmlns:a16="http://schemas.microsoft.com/office/drawing/2014/main" val="2070293201"/>
                    </a:ext>
                  </a:extLst>
                </a:gridCol>
                <a:gridCol w="658368">
                  <a:extLst>
                    <a:ext uri="{9D8B030D-6E8A-4147-A177-3AD203B41FA5}">
                      <a16:colId xmlns:a16="http://schemas.microsoft.com/office/drawing/2014/main" val="600899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01165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- 2018-04-27 05:01:00 </a:t>
                      </a:r>
                      <a:r>
                        <a:rPr kumimoji="0" lang="en-US" sz="1000" b="0" i="0" u="none" strike="noStrike" kern="1200" cap="none" spc="0" normalizeH="0" baseline="0" noProof="0">
                          <a:ln>
                            <a:noFill/>
                          </a:ln>
                          <a:solidFill>
                            <a:prstClr val="black"/>
                          </a:solidFill>
                          <a:effectLst/>
                          <a:uLnTx/>
                          <a:uFillTx/>
                          <a:latin typeface="+mn-lt"/>
                          <a:ea typeface="+mn-ea"/>
                          <a:cs typeface="+mn-cs"/>
                        </a:rPr>
                        <a:t> 
 Ing. Schuch aus Kleinpetersdorf darf heute mit seinem neuen Suzuki S-Cross shine Allrad in der coolen Farbe sphere blue losbrausen‼️
Verkaufsberater Mario Hörtner bedankt sich bei Familie Schuch für das Vertrauen und wünscht viel Freude und Spaß mit dem Allradler!
#AutoDoczekal #MeinHändlerMeineWerkstatt #Suzuki #SCross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11648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- 2018-04-26 17:55:00 </a:t>
                      </a:r>
                      <a:r>
                        <a:rPr kumimoji="0" lang="en-US" sz="1000" b="0" i="0" u="none" strike="noStrike" kern="1200" cap="none" spc="0" normalizeH="0" baseline="0" noProof="0">
                          <a:ln>
                            <a:noFill/>
                          </a:ln>
                          <a:solidFill>
                            <a:prstClr val="black"/>
                          </a:solidFill>
                          <a:effectLst/>
                          <a:uLnTx/>
                          <a:uFillTx/>
                          <a:latin typeface="+mn-lt"/>
                          <a:ea typeface="+mn-ea"/>
                          <a:cs typeface="+mn-cs"/>
                        </a:rPr>
                        <a:t> 
 Mit ihrem neuen Opel Karl Österreich Edition in der coolen Farbe argonsilber startet heute Frau Absenger aus Bad Tatzmannsdorf ins Wochenende!
Verkaufsberater Alfred Szabo wünscht unserer Stammkundin viel Freude und Spaß mit dem neuen Kleinwagen!
#AutoDoczekal #MeinHändlerMeineWerkstatt #Opel #Karl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67045595"/>
                  </a:ext>
                </a:extLst>
              </a:tr>
            </a:tbl>
          </a:graphicData>
        </a:graphic>
      </p:graphicFrame>
      <p:sp>
        <p:nvSpPr>
          <p:cNvPr id="4" name="Text Placeholder 3">
            <a:extLst>
              <a:ext uri="{FF2B5EF4-FFF2-40B4-BE49-F238E27FC236}">
                <a16:creationId xmlns:a16="http://schemas.microsoft.com/office/drawing/2014/main" id="{D884DE1C-C222-46BC-BFF7-58303FFF0AF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886625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4E20D-0AE1-4742-A0F4-1A8F98EB2BF6}"/>
              </a:ext>
            </a:extLst>
          </p:cNvPr>
          <p:cNvSpPr>
            <a:spLocks noGrp="1"/>
          </p:cNvSpPr>
          <p:nvPr>
            <p:ph type="title"/>
          </p:nvPr>
        </p:nvSpPr>
        <p:spPr/>
        <p:txBody>
          <a:bodyPr/>
          <a:lstStyle/>
          <a:p>
            <a:r>
              <a:rPr lang="de-DE"/>
              <a:t>Eigene Beiträge (Postings) | Auto Doczekal - 6 of 15</a:t>
            </a:r>
            <a:endParaRPr lang="en-US"/>
          </a:p>
        </p:txBody>
      </p:sp>
      <p:graphicFrame>
        <p:nvGraphicFramePr>
          <p:cNvPr id="5" name="Table Placeholder 4">
            <a:extLst>
              <a:ext uri="{FF2B5EF4-FFF2-40B4-BE49-F238E27FC236}">
                <a16:creationId xmlns:a16="http://schemas.microsoft.com/office/drawing/2014/main" id="{566CE290-CE52-4110-B6B9-51A5126313B5}"/>
              </a:ext>
            </a:extLst>
          </p:cNvPr>
          <p:cNvGraphicFramePr>
            <a:graphicFrameLocks noGrp="1"/>
          </p:cNvGraphicFramePr>
          <p:nvPr>
            <p:ph type="tbl" sz="quarter" idx="13"/>
            <p:extLst>
              <p:ext uri="{D42A27DB-BD31-4B8C-83A1-F6EECF244321}">
                <p14:modId xmlns:p14="http://schemas.microsoft.com/office/powerpoint/2010/main" val="49816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89069217"/>
                    </a:ext>
                  </a:extLst>
                </a:gridCol>
                <a:gridCol w="658368">
                  <a:extLst>
                    <a:ext uri="{9D8B030D-6E8A-4147-A177-3AD203B41FA5}">
                      <a16:colId xmlns:a16="http://schemas.microsoft.com/office/drawing/2014/main" val="2218663839"/>
                    </a:ext>
                  </a:extLst>
                </a:gridCol>
                <a:gridCol w="658368">
                  <a:extLst>
                    <a:ext uri="{9D8B030D-6E8A-4147-A177-3AD203B41FA5}">
                      <a16:colId xmlns:a16="http://schemas.microsoft.com/office/drawing/2014/main" val="625902015"/>
                    </a:ext>
                  </a:extLst>
                </a:gridCol>
                <a:gridCol w="658368">
                  <a:extLst>
                    <a:ext uri="{9D8B030D-6E8A-4147-A177-3AD203B41FA5}">
                      <a16:colId xmlns:a16="http://schemas.microsoft.com/office/drawing/2014/main" val="1795398874"/>
                    </a:ext>
                  </a:extLst>
                </a:gridCol>
                <a:gridCol w="658368">
                  <a:extLst>
                    <a:ext uri="{9D8B030D-6E8A-4147-A177-3AD203B41FA5}">
                      <a16:colId xmlns:a16="http://schemas.microsoft.com/office/drawing/2014/main" val="3491115672"/>
                    </a:ext>
                  </a:extLst>
                </a:gridCol>
                <a:gridCol w="658368">
                  <a:extLst>
                    <a:ext uri="{9D8B030D-6E8A-4147-A177-3AD203B41FA5}">
                      <a16:colId xmlns:a16="http://schemas.microsoft.com/office/drawing/2014/main" val="3891509292"/>
                    </a:ext>
                  </a:extLst>
                </a:gridCol>
                <a:gridCol w="658368">
                  <a:extLst>
                    <a:ext uri="{9D8B030D-6E8A-4147-A177-3AD203B41FA5}">
                      <a16:colId xmlns:a16="http://schemas.microsoft.com/office/drawing/2014/main" val="270755369"/>
                    </a:ext>
                  </a:extLst>
                </a:gridCol>
                <a:gridCol w="658368">
                  <a:extLst>
                    <a:ext uri="{9D8B030D-6E8A-4147-A177-3AD203B41FA5}">
                      <a16:colId xmlns:a16="http://schemas.microsoft.com/office/drawing/2014/main" val="4038849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72886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- 2018-04-26 13:47:00 </a:t>
                      </a:r>
                      <a:r>
                        <a:rPr kumimoji="0" lang="en-US" sz="1000" b="0" i="0" u="none" strike="noStrike" kern="1200" cap="none" spc="0" normalizeH="0" baseline="0" noProof="0">
                          <a:ln>
                            <a:noFill/>
                          </a:ln>
                          <a:solidFill>
                            <a:prstClr val="black"/>
                          </a:solidFill>
                          <a:effectLst/>
                          <a:uLnTx/>
                          <a:uFillTx/>
                          <a:latin typeface="+mn-lt"/>
                          <a:ea typeface="+mn-ea"/>
                          <a:cs typeface="+mn-cs"/>
                        </a:rPr>
                        <a:t> 
 Herr Christian Ortner aus Burgauberg darf heute mit seinem topgepflegten Gebrauchtwagen Opel Meriva Cosmo los starten!
Verkaufsberater Robert Weinhofer bedankt sich für das Vertrauen und wünscht alles Gute und viel Fahrspaß mit dem neuen Opel‼️
#AutoDoczekal #MeinHändlerMeineWerkstatt #Opel #Meriva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4317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- 2018-04-26 04:59:00 </a:t>
                      </a:r>
                      <a:r>
                        <a:rPr kumimoji="0" lang="en-US" sz="1000" b="0" i="0" u="none" strike="noStrike" kern="1200" cap="none" spc="0" normalizeH="0" baseline="0" noProof="0">
                          <a:ln>
                            <a:noFill/>
                          </a:ln>
                          <a:solidFill>
                            <a:prstClr val="black"/>
                          </a:solidFill>
                          <a:effectLst/>
                          <a:uLnTx/>
                          <a:uFillTx/>
                          <a:latin typeface="+mn-lt"/>
                          <a:ea typeface="+mn-ea"/>
                          <a:cs typeface="+mn-cs"/>
                        </a:rPr>
                        <a:t> 
 Mike Meyer, Rückentherapiezentrum, aus Hartl bei Kaindorf  übernimmt in St. Johann/Haide einen neuen Opel Vivaro Combi Sport mit 145PS in der Außenfarbe mitternachtsschwarz!
Das gesamte Auto Doczekal Team um Verkaufsberater Mario Hörtner wünscht viel Freude und unfallfreie Fahrt‼️
#AutoDoczekal #MeinHändlerMeineWerkstatt #Opel #Vivaro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12999026"/>
                  </a:ext>
                </a:extLst>
              </a:tr>
            </a:tbl>
          </a:graphicData>
        </a:graphic>
      </p:graphicFrame>
      <p:sp>
        <p:nvSpPr>
          <p:cNvPr id="4" name="Text Placeholder 3">
            <a:extLst>
              <a:ext uri="{FF2B5EF4-FFF2-40B4-BE49-F238E27FC236}">
                <a16:creationId xmlns:a16="http://schemas.microsoft.com/office/drawing/2014/main" id="{49B5ED58-A9F9-4D88-868F-50C4D15950F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9657794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CBC93-5A31-4184-83C4-A44C72C355E3}"/>
              </a:ext>
            </a:extLst>
          </p:cNvPr>
          <p:cNvSpPr>
            <a:spLocks noGrp="1"/>
          </p:cNvSpPr>
          <p:nvPr>
            <p:ph type="title"/>
          </p:nvPr>
        </p:nvSpPr>
        <p:spPr/>
        <p:txBody>
          <a:bodyPr/>
          <a:lstStyle/>
          <a:p>
            <a:r>
              <a:rPr lang="de-DE"/>
              <a:t>Eigene Beiträge (Postings) | Auto Doczekal - 7 of 15</a:t>
            </a:r>
            <a:endParaRPr lang="en-US"/>
          </a:p>
        </p:txBody>
      </p:sp>
      <p:graphicFrame>
        <p:nvGraphicFramePr>
          <p:cNvPr id="5" name="Table Placeholder 4">
            <a:extLst>
              <a:ext uri="{FF2B5EF4-FFF2-40B4-BE49-F238E27FC236}">
                <a16:creationId xmlns:a16="http://schemas.microsoft.com/office/drawing/2014/main" id="{33582D1C-F79D-47EF-B6A3-40552F313BE6}"/>
              </a:ext>
            </a:extLst>
          </p:cNvPr>
          <p:cNvGraphicFramePr>
            <a:graphicFrameLocks noGrp="1"/>
          </p:cNvGraphicFramePr>
          <p:nvPr>
            <p:ph type="tbl" sz="quarter" idx="13"/>
            <p:extLst>
              <p:ext uri="{D42A27DB-BD31-4B8C-83A1-F6EECF244321}">
                <p14:modId xmlns:p14="http://schemas.microsoft.com/office/powerpoint/2010/main" val="3573531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31375190"/>
                    </a:ext>
                  </a:extLst>
                </a:gridCol>
                <a:gridCol w="658368">
                  <a:extLst>
                    <a:ext uri="{9D8B030D-6E8A-4147-A177-3AD203B41FA5}">
                      <a16:colId xmlns:a16="http://schemas.microsoft.com/office/drawing/2014/main" val="801857502"/>
                    </a:ext>
                  </a:extLst>
                </a:gridCol>
                <a:gridCol w="658368">
                  <a:extLst>
                    <a:ext uri="{9D8B030D-6E8A-4147-A177-3AD203B41FA5}">
                      <a16:colId xmlns:a16="http://schemas.microsoft.com/office/drawing/2014/main" val="3917278961"/>
                    </a:ext>
                  </a:extLst>
                </a:gridCol>
                <a:gridCol w="658368">
                  <a:extLst>
                    <a:ext uri="{9D8B030D-6E8A-4147-A177-3AD203B41FA5}">
                      <a16:colId xmlns:a16="http://schemas.microsoft.com/office/drawing/2014/main" val="723708523"/>
                    </a:ext>
                  </a:extLst>
                </a:gridCol>
                <a:gridCol w="658368">
                  <a:extLst>
                    <a:ext uri="{9D8B030D-6E8A-4147-A177-3AD203B41FA5}">
                      <a16:colId xmlns:a16="http://schemas.microsoft.com/office/drawing/2014/main" val="4245867874"/>
                    </a:ext>
                  </a:extLst>
                </a:gridCol>
                <a:gridCol w="658368">
                  <a:extLst>
                    <a:ext uri="{9D8B030D-6E8A-4147-A177-3AD203B41FA5}">
                      <a16:colId xmlns:a16="http://schemas.microsoft.com/office/drawing/2014/main" val="2370495981"/>
                    </a:ext>
                  </a:extLst>
                </a:gridCol>
                <a:gridCol w="658368">
                  <a:extLst>
                    <a:ext uri="{9D8B030D-6E8A-4147-A177-3AD203B41FA5}">
                      <a16:colId xmlns:a16="http://schemas.microsoft.com/office/drawing/2014/main" val="1183425211"/>
                    </a:ext>
                  </a:extLst>
                </a:gridCol>
                <a:gridCol w="658368">
                  <a:extLst>
                    <a:ext uri="{9D8B030D-6E8A-4147-A177-3AD203B41FA5}">
                      <a16:colId xmlns:a16="http://schemas.microsoft.com/office/drawing/2014/main" val="2576313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29815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- 2018-04-25 18:05:00 </a:t>
                      </a:r>
                      <a:r>
                        <a:rPr kumimoji="0" lang="en-US" sz="1000" b="0" i="0" u="none" strike="noStrike" kern="1200" cap="none" spc="0" normalizeH="0" baseline="0" noProof="0">
                          <a:ln>
                            <a:noFill/>
                          </a:ln>
                          <a:solidFill>
                            <a:prstClr val="black"/>
                          </a:solidFill>
                          <a:effectLst/>
                          <a:uLnTx/>
                          <a:uFillTx/>
                          <a:latin typeface="+mn-lt"/>
                          <a:ea typeface="+mn-ea"/>
                          <a:cs typeface="+mn-cs"/>
                        </a:rPr>
                        <a:t> 
 Einen neuen topausgestatteten Opel Grandland X Innovation in rubinrot mit Panorama-Glasdach, Park&amp;Go Premium Paket, uvm. durfte Verkaufsberater Mario Hörtner am Standort St. Johann/Haide an Frau Cornelia Kielnhofer aus Pöllau übergeben.
Das gesamte Auto Doczekal Team wünscht wie immer viel Freude und eine gute Fahrt‼️
#AutoDoczekal #MeinHändlerMeineWerkstatt #Opel #GrandlandX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1205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- 2018-04-25 13:23:32 </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Robert Weinhofer übergibt an Frau Daniela Rappl aus Hochart einen Jungwagen Opel Meriva Österreich Edition!
Wir wünschen Frau Rappl viel Spaß und Freude mit ihrem neuen Opel‼️
#AutoDoczekal #MeinHändlerMeineWerkstatt #Opel #Meriva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02228446"/>
                  </a:ext>
                </a:extLst>
              </a:tr>
            </a:tbl>
          </a:graphicData>
        </a:graphic>
      </p:graphicFrame>
      <p:sp>
        <p:nvSpPr>
          <p:cNvPr id="4" name="Text Placeholder 3">
            <a:extLst>
              <a:ext uri="{FF2B5EF4-FFF2-40B4-BE49-F238E27FC236}">
                <a16:creationId xmlns:a16="http://schemas.microsoft.com/office/drawing/2014/main" id="{82AA7D04-97C6-4D7F-A3CA-883FE956ED9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69135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3C65A-DE85-4D9F-8ACE-F60D0E2080E4}"/>
              </a:ext>
            </a:extLst>
          </p:cNvPr>
          <p:cNvSpPr>
            <a:spLocks noGrp="1"/>
          </p:cNvSpPr>
          <p:nvPr>
            <p:ph type="title"/>
          </p:nvPr>
        </p:nvSpPr>
        <p:spPr/>
        <p:txBody>
          <a:bodyPr/>
          <a:lstStyle/>
          <a:p>
            <a:r>
              <a:rPr lang="de-DE"/>
              <a:t>Eigene Beiträge (Postings) | Auto Doczekal - 8 of 15</a:t>
            </a:r>
            <a:endParaRPr lang="en-US"/>
          </a:p>
        </p:txBody>
      </p:sp>
      <p:graphicFrame>
        <p:nvGraphicFramePr>
          <p:cNvPr id="5" name="Table Placeholder 4">
            <a:extLst>
              <a:ext uri="{FF2B5EF4-FFF2-40B4-BE49-F238E27FC236}">
                <a16:creationId xmlns:a16="http://schemas.microsoft.com/office/drawing/2014/main" id="{71ED7155-6A8B-488A-87D2-F573C201CB20}"/>
              </a:ext>
            </a:extLst>
          </p:cNvPr>
          <p:cNvGraphicFramePr>
            <a:graphicFrameLocks noGrp="1"/>
          </p:cNvGraphicFramePr>
          <p:nvPr>
            <p:ph type="tbl" sz="quarter" idx="13"/>
            <p:extLst>
              <p:ext uri="{D42A27DB-BD31-4B8C-83A1-F6EECF244321}">
                <p14:modId xmlns:p14="http://schemas.microsoft.com/office/powerpoint/2010/main" val="2319061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38751926"/>
                    </a:ext>
                  </a:extLst>
                </a:gridCol>
                <a:gridCol w="658368">
                  <a:extLst>
                    <a:ext uri="{9D8B030D-6E8A-4147-A177-3AD203B41FA5}">
                      <a16:colId xmlns:a16="http://schemas.microsoft.com/office/drawing/2014/main" val="2615586806"/>
                    </a:ext>
                  </a:extLst>
                </a:gridCol>
                <a:gridCol w="658368">
                  <a:extLst>
                    <a:ext uri="{9D8B030D-6E8A-4147-A177-3AD203B41FA5}">
                      <a16:colId xmlns:a16="http://schemas.microsoft.com/office/drawing/2014/main" val="326412887"/>
                    </a:ext>
                  </a:extLst>
                </a:gridCol>
                <a:gridCol w="658368">
                  <a:extLst>
                    <a:ext uri="{9D8B030D-6E8A-4147-A177-3AD203B41FA5}">
                      <a16:colId xmlns:a16="http://schemas.microsoft.com/office/drawing/2014/main" val="1595202354"/>
                    </a:ext>
                  </a:extLst>
                </a:gridCol>
                <a:gridCol w="658368">
                  <a:extLst>
                    <a:ext uri="{9D8B030D-6E8A-4147-A177-3AD203B41FA5}">
                      <a16:colId xmlns:a16="http://schemas.microsoft.com/office/drawing/2014/main" val="503949752"/>
                    </a:ext>
                  </a:extLst>
                </a:gridCol>
                <a:gridCol w="658368">
                  <a:extLst>
                    <a:ext uri="{9D8B030D-6E8A-4147-A177-3AD203B41FA5}">
                      <a16:colId xmlns:a16="http://schemas.microsoft.com/office/drawing/2014/main" val="1024514649"/>
                    </a:ext>
                  </a:extLst>
                </a:gridCol>
                <a:gridCol w="658368">
                  <a:extLst>
                    <a:ext uri="{9D8B030D-6E8A-4147-A177-3AD203B41FA5}">
                      <a16:colId xmlns:a16="http://schemas.microsoft.com/office/drawing/2014/main" val="1633718864"/>
                    </a:ext>
                  </a:extLst>
                </a:gridCol>
                <a:gridCol w="658368">
                  <a:extLst>
                    <a:ext uri="{9D8B030D-6E8A-4147-A177-3AD203B41FA5}">
                      <a16:colId xmlns:a16="http://schemas.microsoft.com/office/drawing/2014/main" val="3491196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05177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- 2018-04-20 12:43:56 </a:t>
                      </a:r>
                      <a:r>
                        <a:rPr kumimoji="0" lang="de-DE" sz="1000" b="0" i="0" u="none" strike="noStrike" kern="1200" cap="none" spc="0" normalizeH="0" baseline="0" noProof="0">
                          <a:ln>
                            <a:noFill/>
                          </a:ln>
                          <a:solidFill>
                            <a:prstClr val="black"/>
                          </a:solidFill>
                          <a:effectLst/>
                          <a:uLnTx/>
                          <a:uFillTx/>
                          <a:latin typeface="+mn-lt"/>
                          <a:ea typeface="+mn-ea"/>
                          <a:cs typeface="+mn-cs"/>
                        </a:rPr>
                        <a:t> 
 Geschäftsführer Markus Doczekal und Verkaufsberater Fritz Unger übergeben an unseren Versicherungsvertreter Christian Marx von der Generali Versicherung einen nagelneuen 🔝ausgestatteten Opel Grandland X Innovation Automatik Diesel in der wunderschönen Farbkombination abalonewhite mit schwarzem Dach!
Lieber Christian, das gesamte Team von Auto Doczekal bedankt sich bei dir für das jahrelange Vertrauen in unser Unternehmen und wünscht dir vor allem viel Freude und Spaß mit deinem neuen SUV‼️
#AutoDoczekal #MeinHändlerMeineWerkstatt #Opel #GrandlandX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48071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- 2018-04-20 04:54:00 </a:t>
                      </a:r>
                      <a:r>
                        <a:rPr kumimoji="0" lang="en-US" sz="1000" b="0" i="0" u="none" strike="noStrike" kern="1200" cap="none" spc="0" normalizeH="0" baseline="0" noProof="0">
                          <a:ln>
                            <a:noFill/>
                          </a:ln>
                          <a:solidFill>
                            <a:prstClr val="black"/>
                          </a:solidFill>
                          <a:effectLst/>
                          <a:uLnTx/>
                          <a:uFillTx/>
                          <a:latin typeface="+mn-lt"/>
                          <a:ea typeface="+mn-ea"/>
                          <a:cs typeface="+mn-cs"/>
                        </a:rPr>
                        <a:t> 
 Frau Ertl aus Löffelbach übernimmt einen hübschen Gebrauchtwagen Dacia Duster am Standort St. Johann/Haide.
Verkaufsberater Mario Hörtner wünscht unserem Kunden viel Freude und gute Fahrt‼️
#AutoDoczekal #MeinHändlerMeineWerkstatt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6377834"/>
                  </a:ext>
                </a:extLst>
              </a:tr>
            </a:tbl>
          </a:graphicData>
        </a:graphic>
      </p:graphicFrame>
      <p:sp>
        <p:nvSpPr>
          <p:cNvPr id="4" name="Text Placeholder 3">
            <a:extLst>
              <a:ext uri="{FF2B5EF4-FFF2-40B4-BE49-F238E27FC236}">
                <a16:creationId xmlns:a16="http://schemas.microsoft.com/office/drawing/2014/main" id="{A283041E-24AF-4689-8C9B-5C6A289B418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960165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3276E-BD04-4BD7-AFF0-FF63005C5010}"/>
              </a:ext>
            </a:extLst>
          </p:cNvPr>
          <p:cNvSpPr>
            <a:spLocks noGrp="1"/>
          </p:cNvSpPr>
          <p:nvPr>
            <p:ph type="title"/>
          </p:nvPr>
        </p:nvSpPr>
        <p:spPr/>
        <p:txBody>
          <a:bodyPr/>
          <a:lstStyle/>
          <a:p>
            <a:r>
              <a:rPr lang="de-DE"/>
              <a:t>Eigene Beiträge (Postings) | Auto Doczekal - 9 of 15</a:t>
            </a:r>
            <a:endParaRPr lang="en-US"/>
          </a:p>
        </p:txBody>
      </p:sp>
      <p:graphicFrame>
        <p:nvGraphicFramePr>
          <p:cNvPr id="5" name="Table Placeholder 4">
            <a:extLst>
              <a:ext uri="{FF2B5EF4-FFF2-40B4-BE49-F238E27FC236}">
                <a16:creationId xmlns:a16="http://schemas.microsoft.com/office/drawing/2014/main" id="{2716A5D9-5079-4BFF-9B4F-CFE7FBDF4E6F}"/>
              </a:ext>
            </a:extLst>
          </p:cNvPr>
          <p:cNvGraphicFramePr>
            <a:graphicFrameLocks noGrp="1"/>
          </p:cNvGraphicFramePr>
          <p:nvPr>
            <p:ph type="tbl" sz="quarter" idx="13"/>
            <p:extLst>
              <p:ext uri="{D42A27DB-BD31-4B8C-83A1-F6EECF244321}">
                <p14:modId xmlns:p14="http://schemas.microsoft.com/office/powerpoint/2010/main" val="1407606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31419227"/>
                    </a:ext>
                  </a:extLst>
                </a:gridCol>
                <a:gridCol w="658368">
                  <a:extLst>
                    <a:ext uri="{9D8B030D-6E8A-4147-A177-3AD203B41FA5}">
                      <a16:colId xmlns:a16="http://schemas.microsoft.com/office/drawing/2014/main" val="3362340310"/>
                    </a:ext>
                  </a:extLst>
                </a:gridCol>
                <a:gridCol w="658368">
                  <a:extLst>
                    <a:ext uri="{9D8B030D-6E8A-4147-A177-3AD203B41FA5}">
                      <a16:colId xmlns:a16="http://schemas.microsoft.com/office/drawing/2014/main" val="3248144126"/>
                    </a:ext>
                  </a:extLst>
                </a:gridCol>
                <a:gridCol w="658368">
                  <a:extLst>
                    <a:ext uri="{9D8B030D-6E8A-4147-A177-3AD203B41FA5}">
                      <a16:colId xmlns:a16="http://schemas.microsoft.com/office/drawing/2014/main" val="177563508"/>
                    </a:ext>
                  </a:extLst>
                </a:gridCol>
                <a:gridCol w="658368">
                  <a:extLst>
                    <a:ext uri="{9D8B030D-6E8A-4147-A177-3AD203B41FA5}">
                      <a16:colId xmlns:a16="http://schemas.microsoft.com/office/drawing/2014/main" val="3108537138"/>
                    </a:ext>
                  </a:extLst>
                </a:gridCol>
                <a:gridCol w="658368">
                  <a:extLst>
                    <a:ext uri="{9D8B030D-6E8A-4147-A177-3AD203B41FA5}">
                      <a16:colId xmlns:a16="http://schemas.microsoft.com/office/drawing/2014/main" val="1418984459"/>
                    </a:ext>
                  </a:extLst>
                </a:gridCol>
                <a:gridCol w="658368">
                  <a:extLst>
                    <a:ext uri="{9D8B030D-6E8A-4147-A177-3AD203B41FA5}">
                      <a16:colId xmlns:a16="http://schemas.microsoft.com/office/drawing/2014/main" val="1453556113"/>
                    </a:ext>
                  </a:extLst>
                </a:gridCol>
                <a:gridCol w="658368">
                  <a:extLst>
                    <a:ext uri="{9D8B030D-6E8A-4147-A177-3AD203B41FA5}">
                      <a16:colId xmlns:a16="http://schemas.microsoft.com/office/drawing/2014/main" val="1212655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12165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- 2018-04-19 18:10:00 </a:t>
                      </a:r>
                      <a:r>
                        <a:rPr kumimoji="0" lang="en-US" sz="1000" b="0" i="0" u="none" strike="noStrike" kern="1200" cap="none" spc="0" normalizeH="0" baseline="0" noProof="0">
                          <a:ln>
                            <a:noFill/>
                          </a:ln>
                          <a:solidFill>
                            <a:prstClr val="black"/>
                          </a:solidFill>
                          <a:effectLst/>
                          <a:uLnTx/>
                          <a:uFillTx/>
                          <a:latin typeface="+mn-lt"/>
                          <a:ea typeface="+mn-ea"/>
                          <a:cs typeface="+mn-cs"/>
                        </a:rPr>
                        <a:t> 
 Einen wunderschönen 🔝-ausgestattetten Opel Grandland X Innovation Automatik in der Farbe mondsteingrau durfte heute Verkaufsberater Alfred Szabo an Familie Fritz aus Stinatz übergeben!
Das Auto Doczekal Team Oberwart wünscht wie immer viele Freude und eine gute Fahrt‼️
#AutoDoczekal #MeinHändlerMeineWerkstatt #Opel #GrandlandX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1119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- 2018-04-19 11:41:37 </a:t>
                      </a:r>
                      <a:r>
                        <a:rPr kumimoji="0" lang="en-US" sz="1000" b="0" i="0" u="none" strike="noStrike" kern="1200" cap="none" spc="0" normalizeH="0" baseline="0" noProof="0">
                          <a:ln>
                            <a:noFill/>
                          </a:ln>
                          <a:solidFill>
                            <a:prstClr val="black"/>
                          </a:solidFill>
                          <a:effectLst/>
                          <a:uLnTx/>
                          <a:uFillTx/>
                          <a:latin typeface="+mn-lt"/>
                          <a:ea typeface="+mn-ea"/>
                          <a:cs typeface="+mn-cs"/>
                        </a:rPr>
                        <a:t> 
 Am Standort St. Johann/Haide durfte heute Verkaufsberater Mario Hörtner an die Firma Malerei Anton Haider (www.haidermaler.at) aus Stubenberg einen neuen Opel Vivaro Kastenwagen L2H1 übergeben!
Wir wünschen Herrn Haider viel Freude und Spaß sowie unzählige gute Geschäfte mit dem neuen Transporter von Opel‼️
#AutoDoczekal #MeinHändlerMeineWerkstatt #Opel #Vivaro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69955022"/>
                  </a:ext>
                </a:extLst>
              </a:tr>
            </a:tbl>
          </a:graphicData>
        </a:graphic>
      </p:graphicFrame>
      <p:sp>
        <p:nvSpPr>
          <p:cNvPr id="4" name="Text Placeholder 3">
            <a:extLst>
              <a:ext uri="{FF2B5EF4-FFF2-40B4-BE49-F238E27FC236}">
                <a16:creationId xmlns:a16="http://schemas.microsoft.com/office/drawing/2014/main" id="{8FE03580-5AF0-457B-B4B0-F87E1C7ADCB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587535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1DE0F-4771-4DC3-B243-FF0F27D329D8}"/>
              </a:ext>
            </a:extLst>
          </p:cNvPr>
          <p:cNvSpPr>
            <a:spLocks noGrp="1"/>
          </p:cNvSpPr>
          <p:nvPr>
            <p:ph type="title"/>
          </p:nvPr>
        </p:nvSpPr>
        <p:spPr/>
        <p:txBody>
          <a:bodyPr/>
          <a:lstStyle/>
          <a:p>
            <a:r>
              <a:rPr lang="de-DE"/>
              <a:t>Eigene Beiträge (Postings) | Auto Doczekal - 10 of 15</a:t>
            </a:r>
            <a:endParaRPr lang="en-US"/>
          </a:p>
        </p:txBody>
      </p:sp>
      <p:graphicFrame>
        <p:nvGraphicFramePr>
          <p:cNvPr id="5" name="Table Placeholder 4">
            <a:extLst>
              <a:ext uri="{FF2B5EF4-FFF2-40B4-BE49-F238E27FC236}">
                <a16:creationId xmlns:a16="http://schemas.microsoft.com/office/drawing/2014/main" id="{652A8F34-C803-41DF-A2F0-F6C3709AB158}"/>
              </a:ext>
            </a:extLst>
          </p:cNvPr>
          <p:cNvGraphicFramePr>
            <a:graphicFrameLocks noGrp="1"/>
          </p:cNvGraphicFramePr>
          <p:nvPr>
            <p:ph type="tbl" sz="quarter" idx="13"/>
            <p:extLst>
              <p:ext uri="{D42A27DB-BD31-4B8C-83A1-F6EECF244321}">
                <p14:modId xmlns:p14="http://schemas.microsoft.com/office/powerpoint/2010/main" val="3756115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23427338"/>
                    </a:ext>
                  </a:extLst>
                </a:gridCol>
                <a:gridCol w="658368">
                  <a:extLst>
                    <a:ext uri="{9D8B030D-6E8A-4147-A177-3AD203B41FA5}">
                      <a16:colId xmlns:a16="http://schemas.microsoft.com/office/drawing/2014/main" val="3156091317"/>
                    </a:ext>
                  </a:extLst>
                </a:gridCol>
                <a:gridCol w="658368">
                  <a:extLst>
                    <a:ext uri="{9D8B030D-6E8A-4147-A177-3AD203B41FA5}">
                      <a16:colId xmlns:a16="http://schemas.microsoft.com/office/drawing/2014/main" val="3439038489"/>
                    </a:ext>
                  </a:extLst>
                </a:gridCol>
                <a:gridCol w="658368">
                  <a:extLst>
                    <a:ext uri="{9D8B030D-6E8A-4147-A177-3AD203B41FA5}">
                      <a16:colId xmlns:a16="http://schemas.microsoft.com/office/drawing/2014/main" val="1780100272"/>
                    </a:ext>
                  </a:extLst>
                </a:gridCol>
                <a:gridCol w="658368">
                  <a:extLst>
                    <a:ext uri="{9D8B030D-6E8A-4147-A177-3AD203B41FA5}">
                      <a16:colId xmlns:a16="http://schemas.microsoft.com/office/drawing/2014/main" val="346103030"/>
                    </a:ext>
                  </a:extLst>
                </a:gridCol>
                <a:gridCol w="658368">
                  <a:extLst>
                    <a:ext uri="{9D8B030D-6E8A-4147-A177-3AD203B41FA5}">
                      <a16:colId xmlns:a16="http://schemas.microsoft.com/office/drawing/2014/main" val="2451159205"/>
                    </a:ext>
                  </a:extLst>
                </a:gridCol>
                <a:gridCol w="658368">
                  <a:extLst>
                    <a:ext uri="{9D8B030D-6E8A-4147-A177-3AD203B41FA5}">
                      <a16:colId xmlns:a16="http://schemas.microsoft.com/office/drawing/2014/main" val="1102010231"/>
                    </a:ext>
                  </a:extLst>
                </a:gridCol>
                <a:gridCol w="658368">
                  <a:extLst>
                    <a:ext uri="{9D8B030D-6E8A-4147-A177-3AD203B41FA5}">
                      <a16:colId xmlns:a16="http://schemas.microsoft.com/office/drawing/2014/main" val="1484453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32822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- 2018-04-14 05:03:32 </a:t>
                      </a:r>
                      <a:r>
                        <a:rPr kumimoji="0" lang="en-US" sz="1000" b="0" i="0" u="none" strike="noStrike" kern="1200" cap="none" spc="0" normalizeH="0" baseline="0" noProof="0">
                          <a:ln>
                            <a:noFill/>
                          </a:ln>
                          <a:solidFill>
                            <a:prstClr val="black"/>
                          </a:solidFill>
                          <a:effectLst/>
                          <a:uLnTx/>
                          <a:uFillTx/>
                          <a:latin typeface="+mn-lt"/>
                          <a:ea typeface="+mn-ea"/>
                          <a:cs typeface="+mn-cs"/>
                        </a:rPr>
                        <a:t> 
 👉 Gebrauchtwagen-Neuzugang‼️
Peugeot 208 Acitve, 82 PS
Erstzulassung: 6/2013
Kilometer: NUR 12.800
🔝Aktionspreis: € 8.990,--
Der 208er steht ab sofort für Probefahrten bereit. Weitere Fahrzeuginformationen erhalten Sie bei Herrn Alfred Szabo unter 0664/4247509 oder hier ▶️ https://bit.ly/2viabJo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2777770"/>
                  </a:ext>
                </a:extLst>
              </a:tr>
            </a:tbl>
          </a:graphicData>
        </a:graphic>
      </p:graphicFrame>
      <p:sp>
        <p:nvSpPr>
          <p:cNvPr id="4" name="Text Placeholder 3">
            <a:extLst>
              <a:ext uri="{FF2B5EF4-FFF2-40B4-BE49-F238E27FC236}">
                <a16:creationId xmlns:a16="http://schemas.microsoft.com/office/drawing/2014/main" id="{04B2AB2B-254A-46D4-B6DD-2EA2FC07901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9734560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E76F4-0E61-479A-B970-16C98D4519DC}"/>
              </a:ext>
            </a:extLst>
          </p:cNvPr>
          <p:cNvSpPr>
            <a:spLocks noGrp="1"/>
          </p:cNvSpPr>
          <p:nvPr>
            <p:ph type="title"/>
          </p:nvPr>
        </p:nvSpPr>
        <p:spPr/>
        <p:txBody>
          <a:bodyPr/>
          <a:lstStyle/>
          <a:p>
            <a:r>
              <a:rPr lang="de-DE"/>
              <a:t>Eigene Beiträge (Postings) | Auto Doczekal - 11 of 15</a:t>
            </a:r>
            <a:endParaRPr lang="en-US"/>
          </a:p>
        </p:txBody>
      </p:sp>
      <p:graphicFrame>
        <p:nvGraphicFramePr>
          <p:cNvPr id="5" name="Table Placeholder 4">
            <a:extLst>
              <a:ext uri="{FF2B5EF4-FFF2-40B4-BE49-F238E27FC236}">
                <a16:creationId xmlns:a16="http://schemas.microsoft.com/office/drawing/2014/main" id="{0410FAC7-281E-4265-8EF5-CB245C9C4190}"/>
              </a:ext>
            </a:extLst>
          </p:cNvPr>
          <p:cNvGraphicFramePr>
            <a:graphicFrameLocks noGrp="1"/>
          </p:cNvGraphicFramePr>
          <p:nvPr>
            <p:ph type="tbl" sz="quarter" idx="13"/>
            <p:extLst>
              <p:ext uri="{D42A27DB-BD31-4B8C-83A1-F6EECF244321}">
                <p14:modId xmlns:p14="http://schemas.microsoft.com/office/powerpoint/2010/main" val="3216386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90087874"/>
                    </a:ext>
                  </a:extLst>
                </a:gridCol>
                <a:gridCol w="658368">
                  <a:extLst>
                    <a:ext uri="{9D8B030D-6E8A-4147-A177-3AD203B41FA5}">
                      <a16:colId xmlns:a16="http://schemas.microsoft.com/office/drawing/2014/main" val="3451834806"/>
                    </a:ext>
                  </a:extLst>
                </a:gridCol>
                <a:gridCol w="658368">
                  <a:extLst>
                    <a:ext uri="{9D8B030D-6E8A-4147-A177-3AD203B41FA5}">
                      <a16:colId xmlns:a16="http://schemas.microsoft.com/office/drawing/2014/main" val="1050524811"/>
                    </a:ext>
                  </a:extLst>
                </a:gridCol>
                <a:gridCol w="658368">
                  <a:extLst>
                    <a:ext uri="{9D8B030D-6E8A-4147-A177-3AD203B41FA5}">
                      <a16:colId xmlns:a16="http://schemas.microsoft.com/office/drawing/2014/main" val="3355765330"/>
                    </a:ext>
                  </a:extLst>
                </a:gridCol>
                <a:gridCol w="658368">
                  <a:extLst>
                    <a:ext uri="{9D8B030D-6E8A-4147-A177-3AD203B41FA5}">
                      <a16:colId xmlns:a16="http://schemas.microsoft.com/office/drawing/2014/main" val="1263679384"/>
                    </a:ext>
                  </a:extLst>
                </a:gridCol>
                <a:gridCol w="658368">
                  <a:extLst>
                    <a:ext uri="{9D8B030D-6E8A-4147-A177-3AD203B41FA5}">
                      <a16:colId xmlns:a16="http://schemas.microsoft.com/office/drawing/2014/main" val="3749393382"/>
                    </a:ext>
                  </a:extLst>
                </a:gridCol>
                <a:gridCol w="658368">
                  <a:extLst>
                    <a:ext uri="{9D8B030D-6E8A-4147-A177-3AD203B41FA5}">
                      <a16:colId xmlns:a16="http://schemas.microsoft.com/office/drawing/2014/main" val="3462455321"/>
                    </a:ext>
                  </a:extLst>
                </a:gridCol>
                <a:gridCol w="658368">
                  <a:extLst>
                    <a:ext uri="{9D8B030D-6E8A-4147-A177-3AD203B41FA5}">
                      <a16:colId xmlns:a16="http://schemas.microsoft.com/office/drawing/2014/main" val="779711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23631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- 2018-04-13 14:53:37 </a:t>
                      </a:r>
                      <a:r>
                        <a:rPr kumimoji="0" lang="en-US" sz="1000" b="0" i="0" u="none" strike="noStrike" kern="1200" cap="none" spc="0" normalizeH="0" baseline="0" noProof="0">
                          <a:ln>
                            <a:noFill/>
                          </a:ln>
                          <a:solidFill>
                            <a:prstClr val="black"/>
                          </a:solidFill>
                          <a:effectLst/>
                          <a:uLnTx/>
                          <a:uFillTx/>
                          <a:latin typeface="+mn-lt"/>
                          <a:ea typeface="+mn-ea"/>
                          <a:cs typeface="+mn-cs"/>
                        </a:rPr>
                        <a:t> 
 Bei herrlichem ☀️schein durfte Herr Herbert Konrath aus Pinggau mit seinem neuen Suzuki Vitara Jacques Lemans Allrad in der tollen Außenfarbe sphereblue inkl. silbernem Dach ins Wochenende starten‼️
Verkaufsberater Robert Weinhofer und das Team aus Oberwart wünschen unserem neuen Kunden viele unfallfreie Ausfahrten sowie tollen Fahrspaß mit dem neuen Allradler.
#AutoDoczekal #MeinHändlerMeineWerkstatt #Suzuki #Vitara #JacquesLemans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6885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- 2018-04-13 12:00:01 </a:t>
                      </a:r>
                      <a:r>
                        <a:rPr kumimoji="0" lang="en-US" sz="1000" b="0" i="0" u="none" strike="noStrike" kern="1200" cap="none" spc="0" normalizeH="0" baseline="0" noProof="0">
                          <a:ln>
                            <a:noFill/>
                          </a:ln>
                          <a:solidFill>
                            <a:prstClr val="black"/>
                          </a:solidFill>
                          <a:effectLst/>
                          <a:uLnTx/>
                          <a:uFillTx/>
                          <a:latin typeface="+mn-lt"/>
                          <a:ea typeface="+mn-ea"/>
                          <a:cs typeface="+mn-cs"/>
                        </a:rPr>
                        <a:t> 
 Marianne Posch aus Schildbach bei Hartberg übernahm heute einen schönen Gebrauchtwagen Skoda Fabia Diesel mit 90PS.
Verkaufsberater Robert Weinhofer wünscht Frau Posch viel Freude und tollen Fahrspaß mit dem neuen Schlitten‼️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6144762"/>
                  </a:ext>
                </a:extLst>
              </a:tr>
            </a:tbl>
          </a:graphicData>
        </a:graphic>
      </p:graphicFrame>
      <p:sp>
        <p:nvSpPr>
          <p:cNvPr id="4" name="Text Placeholder 3">
            <a:extLst>
              <a:ext uri="{FF2B5EF4-FFF2-40B4-BE49-F238E27FC236}">
                <a16:creationId xmlns:a16="http://schemas.microsoft.com/office/drawing/2014/main" id="{0081EB41-DEE0-4841-AD02-5561305F07B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4819707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92B3D-0EFB-48B4-8572-C406FE5518B8}"/>
              </a:ext>
            </a:extLst>
          </p:cNvPr>
          <p:cNvSpPr>
            <a:spLocks noGrp="1"/>
          </p:cNvSpPr>
          <p:nvPr>
            <p:ph type="title"/>
          </p:nvPr>
        </p:nvSpPr>
        <p:spPr/>
        <p:txBody>
          <a:bodyPr/>
          <a:lstStyle/>
          <a:p>
            <a:r>
              <a:rPr lang="de-DE"/>
              <a:t>Eigene Beiträge (Postings) | Auto Doczekal - 12 of 15</a:t>
            </a:r>
            <a:endParaRPr lang="en-US"/>
          </a:p>
        </p:txBody>
      </p:sp>
      <p:graphicFrame>
        <p:nvGraphicFramePr>
          <p:cNvPr id="5" name="Table Placeholder 4">
            <a:extLst>
              <a:ext uri="{FF2B5EF4-FFF2-40B4-BE49-F238E27FC236}">
                <a16:creationId xmlns:a16="http://schemas.microsoft.com/office/drawing/2014/main" id="{925D6457-AD92-4967-BD37-26897E36757C}"/>
              </a:ext>
            </a:extLst>
          </p:cNvPr>
          <p:cNvGraphicFramePr>
            <a:graphicFrameLocks noGrp="1"/>
          </p:cNvGraphicFramePr>
          <p:nvPr>
            <p:ph type="tbl" sz="quarter" idx="13"/>
            <p:extLst>
              <p:ext uri="{D42A27DB-BD31-4B8C-83A1-F6EECF244321}">
                <p14:modId xmlns:p14="http://schemas.microsoft.com/office/powerpoint/2010/main" val="2573191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70480253"/>
                    </a:ext>
                  </a:extLst>
                </a:gridCol>
                <a:gridCol w="658368">
                  <a:extLst>
                    <a:ext uri="{9D8B030D-6E8A-4147-A177-3AD203B41FA5}">
                      <a16:colId xmlns:a16="http://schemas.microsoft.com/office/drawing/2014/main" val="2154070563"/>
                    </a:ext>
                  </a:extLst>
                </a:gridCol>
                <a:gridCol w="658368">
                  <a:extLst>
                    <a:ext uri="{9D8B030D-6E8A-4147-A177-3AD203B41FA5}">
                      <a16:colId xmlns:a16="http://schemas.microsoft.com/office/drawing/2014/main" val="1830924234"/>
                    </a:ext>
                  </a:extLst>
                </a:gridCol>
                <a:gridCol w="658368">
                  <a:extLst>
                    <a:ext uri="{9D8B030D-6E8A-4147-A177-3AD203B41FA5}">
                      <a16:colId xmlns:a16="http://schemas.microsoft.com/office/drawing/2014/main" val="2751598555"/>
                    </a:ext>
                  </a:extLst>
                </a:gridCol>
                <a:gridCol w="658368">
                  <a:extLst>
                    <a:ext uri="{9D8B030D-6E8A-4147-A177-3AD203B41FA5}">
                      <a16:colId xmlns:a16="http://schemas.microsoft.com/office/drawing/2014/main" val="862787525"/>
                    </a:ext>
                  </a:extLst>
                </a:gridCol>
                <a:gridCol w="658368">
                  <a:extLst>
                    <a:ext uri="{9D8B030D-6E8A-4147-A177-3AD203B41FA5}">
                      <a16:colId xmlns:a16="http://schemas.microsoft.com/office/drawing/2014/main" val="3008429111"/>
                    </a:ext>
                  </a:extLst>
                </a:gridCol>
                <a:gridCol w="658368">
                  <a:extLst>
                    <a:ext uri="{9D8B030D-6E8A-4147-A177-3AD203B41FA5}">
                      <a16:colId xmlns:a16="http://schemas.microsoft.com/office/drawing/2014/main" val="3085615940"/>
                    </a:ext>
                  </a:extLst>
                </a:gridCol>
                <a:gridCol w="658368">
                  <a:extLst>
                    <a:ext uri="{9D8B030D-6E8A-4147-A177-3AD203B41FA5}">
                      <a16:colId xmlns:a16="http://schemas.microsoft.com/office/drawing/2014/main" val="3608762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98052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- 2018-04-13 04:45:01 </a:t>
                      </a:r>
                      <a:r>
                        <a:rPr kumimoji="0" lang="de-DE" sz="1000" b="0" i="0" u="none" strike="noStrike" kern="1200" cap="none" spc="0" normalizeH="0" baseline="0" noProof="0">
                          <a:ln>
                            <a:noFill/>
                          </a:ln>
                          <a:solidFill>
                            <a:prstClr val="black"/>
                          </a:solidFill>
                          <a:effectLst/>
                          <a:uLnTx/>
                          <a:uFillTx/>
                          <a:latin typeface="+mn-lt"/>
                          <a:ea typeface="+mn-ea"/>
                          <a:cs typeface="+mn-cs"/>
                        </a:rPr>
                        <a:t> 
 Bis zu € 9️⃣0️⃣0️⃣0️⃣,- Vorteil bei den OPEL Unternehmerwochen 2018‼️
Ob robuster Pritschenwagen, komfortabler Mannschaftstransporter oder vielseitiges Plattformgestell - bei den Opel Unternehmerwochen finden Sie garantiert das richtige Modell für Ihre Arbeitsanforderungen!
Die Kraftpakete von Opel gibt es bis 31. Dezember 2018 zum unschlagbaren Preis: Profitieren Sie von bis zu € 9.000,- Unternehmervorteil beim Kauf eines Opel Nutzfahrzeuges wie zum Beispiel dem Movano.
Auto Doczekal freut sich darauf, Ihr Geschäft ins Rollen zu bringen!
Unser Flotten- u. Nutzfahrzeugspezialist Robert Weinhofer steht für weitere Informationen oder Terminvereinbarungen unter 0664/1569990 oder r.weinhofer@auto-doczekal.at zu Verfügung!
#AutoDoczekal #MeinHändlerMeineWerkstatt #Opel #Nutzfahrzeuge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5303323"/>
                  </a:ext>
                </a:extLst>
              </a:tr>
            </a:tbl>
          </a:graphicData>
        </a:graphic>
      </p:graphicFrame>
      <p:sp>
        <p:nvSpPr>
          <p:cNvPr id="4" name="Text Placeholder 3">
            <a:extLst>
              <a:ext uri="{FF2B5EF4-FFF2-40B4-BE49-F238E27FC236}">
                <a16:creationId xmlns:a16="http://schemas.microsoft.com/office/drawing/2014/main" id="{56FD0CBD-1A3A-4D02-AC6C-7E7EBDAEA25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0372168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5D2ED-66D3-4352-B6B5-7FC6140724D3}"/>
              </a:ext>
            </a:extLst>
          </p:cNvPr>
          <p:cNvSpPr>
            <a:spLocks noGrp="1"/>
          </p:cNvSpPr>
          <p:nvPr>
            <p:ph type="title"/>
          </p:nvPr>
        </p:nvSpPr>
        <p:spPr/>
        <p:txBody>
          <a:bodyPr/>
          <a:lstStyle/>
          <a:p>
            <a:r>
              <a:rPr lang="de-DE"/>
              <a:t>Eigene Beiträge (Postings) | Auto Doczekal - 13 of 15</a:t>
            </a:r>
            <a:endParaRPr lang="en-US"/>
          </a:p>
        </p:txBody>
      </p:sp>
      <p:graphicFrame>
        <p:nvGraphicFramePr>
          <p:cNvPr id="5" name="Table Placeholder 4">
            <a:extLst>
              <a:ext uri="{FF2B5EF4-FFF2-40B4-BE49-F238E27FC236}">
                <a16:creationId xmlns:a16="http://schemas.microsoft.com/office/drawing/2014/main" id="{B2F7EB6D-7E69-45B8-8467-2BB937836C31}"/>
              </a:ext>
            </a:extLst>
          </p:cNvPr>
          <p:cNvGraphicFramePr>
            <a:graphicFrameLocks noGrp="1"/>
          </p:cNvGraphicFramePr>
          <p:nvPr>
            <p:ph type="tbl" sz="quarter" idx="13"/>
            <p:extLst>
              <p:ext uri="{D42A27DB-BD31-4B8C-83A1-F6EECF244321}">
                <p14:modId xmlns:p14="http://schemas.microsoft.com/office/powerpoint/2010/main" val="1393825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03699345"/>
                    </a:ext>
                  </a:extLst>
                </a:gridCol>
                <a:gridCol w="658368">
                  <a:extLst>
                    <a:ext uri="{9D8B030D-6E8A-4147-A177-3AD203B41FA5}">
                      <a16:colId xmlns:a16="http://schemas.microsoft.com/office/drawing/2014/main" val="1295347054"/>
                    </a:ext>
                  </a:extLst>
                </a:gridCol>
                <a:gridCol w="658368">
                  <a:extLst>
                    <a:ext uri="{9D8B030D-6E8A-4147-A177-3AD203B41FA5}">
                      <a16:colId xmlns:a16="http://schemas.microsoft.com/office/drawing/2014/main" val="2454839870"/>
                    </a:ext>
                  </a:extLst>
                </a:gridCol>
                <a:gridCol w="658368">
                  <a:extLst>
                    <a:ext uri="{9D8B030D-6E8A-4147-A177-3AD203B41FA5}">
                      <a16:colId xmlns:a16="http://schemas.microsoft.com/office/drawing/2014/main" val="924309620"/>
                    </a:ext>
                  </a:extLst>
                </a:gridCol>
                <a:gridCol w="658368">
                  <a:extLst>
                    <a:ext uri="{9D8B030D-6E8A-4147-A177-3AD203B41FA5}">
                      <a16:colId xmlns:a16="http://schemas.microsoft.com/office/drawing/2014/main" val="3963342283"/>
                    </a:ext>
                  </a:extLst>
                </a:gridCol>
                <a:gridCol w="658368">
                  <a:extLst>
                    <a:ext uri="{9D8B030D-6E8A-4147-A177-3AD203B41FA5}">
                      <a16:colId xmlns:a16="http://schemas.microsoft.com/office/drawing/2014/main" val="2223102915"/>
                    </a:ext>
                  </a:extLst>
                </a:gridCol>
                <a:gridCol w="658368">
                  <a:extLst>
                    <a:ext uri="{9D8B030D-6E8A-4147-A177-3AD203B41FA5}">
                      <a16:colId xmlns:a16="http://schemas.microsoft.com/office/drawing/2014/main" val="2148816096"/>
                    </a:ext>
                  </a:extLst>
                </a:gridCol>
                <a:gridCol w="658368">
                  <a:extLst>
                    <a:ext uri="{9D8B030D-6E8A-4147-A177-3AD203B41FA5}">
                      <a16:colId xmlns:a16="http://schemas.microsoft.com/office/drawing/2014/main" val="1481496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96444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- 2018-04-12 18:00:02 </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Mario Hörtner übergibt an Familie Friesenbichler aus Pöllau einen neuen Opel Crossland X Innovation in der hübschen Außenfarbe arktisblau mit schwarzem Dach.
Wir wünschen Familie Friesenbichler viel Freude und Spaß mit ihrem neuen SUV‼️
#AutoDoczekal #MeinHändlerMeineWerkstatt #Opel #CrosslandX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9471804"/>
                  </a:ext>
                </a:extLst>
              </a:tr>
            </a:tbl>
          </a:graphicData>
        </a:graphic>
      </p:graphicFrame>
      <p:sp>
        <p:nvSpPr>
          <p:cNvPr id="4" name="Text Placeholder 3">
            <a:extLst>
              <a:ext uri="{FF2B5EF4-FFF2-40B4-BE49-F238E27FC236}">
                <a16:creationId xmlns:a16="http://schemas.microsoft.com/office/drawing/2014/main" id="{CD79A83C-4008-4EE7-934F-97E504B2CA9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5949509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333C2-36E3-48C4-A365-28D3C99C9FF8}"/>
              </a:ext>
            </a:extLst>
          </p:cNvPr>
          <p:cNvSpPr>
            <a:spLocks noGrp="1"/>
          </p:cNvSpPr>
          <p:nvPr>
            <p:ph type="title"/>
          </p:nvPr>
        </p:nvSpPr>
        <p:spPr/>
        <p:txBody>
          <a:bodyPr/>
          <a:lstStyle/>
          <a:p>
            <a:r>
              <a:rPr lang="de-DE"/>
              <a:t>Eigene Beiträge (Postings) | Auto Doczekal - 14 of 15</a:t>
            </a:r>
            <a:endParaRPr lang="en-US"/>
          </a:p>
        </p:txBody>
      </p:sp>
      <p:graphicFrame>
        <p:nvGraphicFramePr>
          <p:cNvPr id="5" name="Table Placeholder 4">
            <a:extLst>
              <a:ext uri="{FF2B5EF4-FFF2-40B4-BE49-F238E27FC236}">
                <a16:creationId xmlns:a16="http://schemas.microsoft.com/office/drawing/2014/main" id="{1DBF0840-0637-4805-B5D8-C2466CC6601F}"/>
              </a:ext>
            </a:extLst>
          </p:cNvPr>
          <p:cNvGraphicFramePr>
            <a:graphicFrameLocks noGrp="1"/>
          </p:cNvGraphicFramePr>
          <p:nvPr>
            <p:ph type="tbl" sz="quarter" idx="13"/>
            <p:extLst>
              <p:ext uri="{D42A27DB-BD31-4B8C-83A1-F6EECF244321}">
                <p14:modId xmlns:p14="http://schemas.microsoft.com/office/powerpoint/2010/main" val="1457724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58933143"/>
                    </a:ext>
                  </a:extLst>
                </a:gridCol>
                <a:gridCol w="658368">
                  <a:extLst>
                    <a:ext uri="{9D8B030D-6E8A-4147-A177-3AD203B41FA5}">
                      <a16:colId xmlns:a16="http://schemas.microsoft.com/office/drawing/2014/main" val="245753483"/>
                    </a:ext>
                  </a:extLst>
                </a:gridCol>
                <a:gridCol w="658368">
                  <a:extLst>
                    <a:ext uri="{9D8B030D-6E8A-4147-A177-3AD203B41FA5}">
                      <a16:colId xmlns:a16="http://schemas.microsoft.com/office/drawing/2014/main" val="4022261924"/>
                    </a:ext>
                  </a:extLst>
                </a:gridCol>
                <a:gridCol w="658368">
                  <a:extLst>
                    <a:ext uri="{9D8B030D-6E8A-4147-A177-3AD203B41FA5}">
                      <a16:colId xmlns:a16="http://schemas.microsoft.com/office/drawing/2014/main" val="3607561294"/>
                    </a:ext>
                  </a:extLst>
                </a:gridCol>
                <a:gridCol w="658368">
                  <a:extLst>
                    <a:ext uri="{9D8B030D-6E8A-4147-A177-3AD203B41FA5}">
                      <a16:colId xmlns:a16="http://schemas.microsoft.com/office/drawing/2014/main" val="2430695320"/>
                    </a:ext>
                  </a:extLst>
                </a:gridCol>
                <a:gridCol w="658368">
                  <a:extLst>
                    <a:ext uri="{9D8B030D-6E8A-4147-A177-3AD203B41FA5}">
                      <a16:colId xmlns:a16="http://schemas.microsoft.com/office/drawing/2014/main" val="3382841654"/>
                    </a:ext>
                  </a:extLst>
                </a:gridCol>
                <a:gridCol w="658368">
                  <a:extLst>
                    <a:ext uri="{9D8B030D-6E8A-4147-A177-3AD203B41FA5}">
                      <a16:colId xmlns:a16="http://schemas.microsoft.com/office/drawing/2014/main" val="1239137579"/>
                    </a:ext>
                  </a:extLst>
                </a:gridCol>
                <a:gridCol w="658368">
                  <a:extLst>
                    <a:ext uri="{9D8B030D-6E8A-4147-A177-3AD203B41FA5}">
                      <a16:colId xmlns:a16="http://schemas.microsoft.com/office/drawing/2014/main" val="1926118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74576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- 2018-04-12 14:24:19 </a:t>
                      </a:r>
                      <a:r>
                        <a:rPr kumimoji="0" lang="de-DE" sz="1000" b="0" i="0" u="none" strike="noStrike" kern="1200" cap="none" spc="0" normalizeH="0" baseline="0" noProof="0">
                          <a:ln>
                            <a:noFill/>
                          </a:ln>
                          <a:solidFill>
                            <a:prstClr val="black"/>
                          </a:solidFill>
                          <a:effectLst/>
                          <a:uLnTx/>
                          <a:uFillTx/>
                          <a:latin typeface="+mn-lt"/>
                          <a:ea typeface="+mn-ea"/>
                          <a:cs typeface="+mn-cs"/>
                        </a:rPr>
                        <a:t> 
 Heute war wieder ein ganz besonderer Tag für Auto Doczekal‼️
Flotten- u. Nutzfahrzeugspezialist Robert Weinhofer durfte heute einen neuen Opel Movano Kombi mit 145PS an Rettet das Kind Österreich, speziell für das Tages- u. Wohnheim für schwerstbehinderte Menschen in St. Margarethen, übergeben.
Ausstattungshighlights des Kombi sind unter anderem ein Hubmatiklift für die Heckeinfahrt, 3 Rollstuhlplätze sowie 4 Beifahrersitze für Betreuer und Klienten.
Frau Bernadette Gassner, Leiterin des Wohnheims, und Frau Mag. Sandra Gerö, Fachbereichsleiterin Burgenland, wurden von Herrn Weinhofer ganz genau auf den Kombi und die Sondereinbauten eingeschult.
Aktuell hat "Rettet das Kind Österreich" im Burgenland 20 Opel Fahrzeuge von Auto Doczekal im Fuhrpark.
Deshalb möchten wir uns ganz besonders bei Herrn Mag. Walter Paulhart, Generalsekretär Rettet das Kind Österreich, für über 20 Jahre Vertrauen in unser Unternehmen bedanken‼️
VIELEN DANK‼️‼️
#AutoDoczekal #MeinHändlerMeineWerkstatt #Opel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7167085"/>
                  </a:ext>
                </a:extLst>
              </a:tr>
            </a:tbl>
          </a:graphicData>
        </a:graphic>
      </p:graphicFrame>
      <p:sp>
        <p:nvSpPr>
          <p:cNvPr id="4" name="Text Placeholder 3">
            <a:extLst>
              <a:ext uri="{FF2B5EF4-FFF2-40B4-BE49-F238E27FC236}">
                <a16:creationId xmlns:a16="http://schemas.microsoft.com/office/drawing/2014/main" id="{BBCFA61D-24BA-4A70-AE14-B147853E1C8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161206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25035-0F6A-481D-B9A4-03642CE93A48}"/>
              </a:ext>
            </a:extLst>
          </p:cNvPr>
          <p:cNvSpPr>
            <a:spLocks noGrp="1"/>
          </p:cNvSpPr>
          <p:nvPr>
            <p:ph type="title"/>
          </p:nvPr>
        </p:nvSpPr>
        <p:spPr/>
        <p:txBody>
          <a:bodyPr/>
          <a:lstStyle/>
          <a:p>
            <a:r>
              <a:rPr lang="de-DE"/>
              <a:t>Eigene Beiträge (Postings) | Auto Doczekal - 15 of 15</a:t>
            </a:r>
            <a:endParaRPr lang="en-US"/>
          </a:p>
        </p:txBody>
      </p:sp>
      <p:graphicFrame>
        <p:nvGraphicFramePr>
          <p:cNvPr id="5" name="Table Placeholder 4">
            <a:extLst>
              <a:ext uri="{FF2B5EF4-FFF2-40B4-BE49-F238E27FC236}">
                <a16:creationId xmlns:a16="http://schemas.microsoft.com/office/drawing/2014/main" id="{14E19009-87FE-4913-A214-C7BB8C74489C}"/>
              </a:ext>
            </a:extLst>
          </p:cNvPr>
          <p:cNvGraphicFramePr>
            <a:graphicFrameLocks noGrp="1"/>
          </p:cNvGraphicFramePr>
          <p:nvPr>
            <p:ph type="tbl" sz="quarter" idx="13"/>
            <p:extLst>
              <p:ext uri="{D42A27DB-BD31-4B8C-83A1-F6EECF244321}">
                <p14:modId xmlns:p14="http://schemas.microsoft.com/office/powerpoint/2010/main" val="2031181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24754889"/>
                    </a:ext>
                  </a:extLst>
                </a:gridCol>
                <a:gridCol w="658368">
                  <a:extLst>
                    <a:ext uri="{9D8B030D-6E8A-4147-A177-3AD203B41FA5}">
                      <a16:colId xmlns:a16="http://schemas.microsoft.com/office/drawing/2014/main" val="4243364172"/>
                    </a:ext>
                  </a:extLst>
                </a:gridCol>
                <a:gridCol w="658368">
                  <a:extLst>
                    <a:ext uri="{9D8B030D-6E8A-4147-A177-3AD203B41FA5}">
                      <a16:colId xmlns:a16="http://schemas.microsoft.com/office/drawing/2014/main" val="1220258690"/>
                    </a:ext>
                  </a:extLst>
                </a:gridCol>
                <a:gridCol w="658368">
                  <a:extLst>
                    <a:ext uri="{9D8B030D-6E8A-4147-A177-3AD203B41FA5}">
                      <a16:colId xmlns:a16="http://schemas.microsoft.com/office/drawing/2014/main" val="3000583553"/>
                    </a:ext>
                  </a:extLst>
                </a:gridCol>
                <a:gridCol w="658368">
                  <a:extLst>
                    <a:ext uri="{9D8B030D-6E8A-4147-A177-3AD203B41FA5}">
                      <a16:colId xmlns:a16="http://schemas.microsoft.com/office/drawing/2014/main" val="1022521478"/>
                    </a:ext>
                  </a:extLst>
                </a:gridCol>
                <a:gridCol w="658368">
                  <a:extLst>
                    <a:ext uri="{9D8B030D-6E8A-4147-A177-3AD203B41FA5}">
                      <a16:colId xmlns:a16="http://schemas.microsoft.com/office/drawing/2014/main" val="3301653559"/>
                    </a:ext>
                  </a:extLst>
                </a:gridCol>
                <a:gridCol w="658368">
                  <a:extLst>
                    <a:ext uri="{9D8B030D-6E8A-4147-A177-3AD203B41FA5}">
                      <a16:colId xmlns:a16="http://schemas.microsoft.com/office/drawing/2014/main" val="127390191"/>
                    </a:ext>
                  </a:extLst>
                </a:gridCol>
                <a:gridCol w="658368">
                  <a:extLst>
                    <a:ext uri="{9D8B030D-6E8A-4147-A177-3AD203B41FA5}">
                      <a16:colId xmlns:a16="http://schemas.microsoft.com/office/drawing/2014/main" val="2088496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98250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- 2018-04-12 09:54:05 </a:t>
                      </a:r>
                      <a:r>
                        <a:rPr kumimoji="0" lang="en-US" sz="1000" b="0" i="0" u="none" strike="noStrike" kern="1200" cap="none" spc="0" normalizeH="0" baseline="0" noProof="0">
                          <a:ln>
                            <a:noFill/>
                          </a:ln>
                          <a:solidFill>
                            <a:prstClr val="black"/>
                          </a:solidFill>
                          <a:effectLst/>
                          <a:uLnTx/>
                          <a:uFillTx/>
                          <a:latin typeface="+mn-lt"/>
                          <a:ea typeface="+mn-ea"/>
                          <a:cs typeface="+mn-cs"/>
                        </a:rPr>
                        <a:t> 
 Michaela Konrath aus Olbendorf übernimmt heute von Verkaufsberater Robert Weinhofer ihren nagelneuen Suzuki S-Cross Shine Allrad in der wunderschönen Farbe sphere blue.
Liebe Michaela, das gesame Team von Auto Doczekal wünscht dir viel Spaß und Freude mit deinem neuen Suzuki-Flitzer‼️
#AutoDoczekal #MeinHändlerMeineWerkstatt #Suzuki #SCross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4387500"/>
                  </a:ext>
                </a:extLst>
              </a:tr>
            </a:tbl>
          </a:graphicData>
        </a:graphic>
      </p:graphicFrame>
      <p:sp>
        <p:nvSpPr>
          <p:cNvPr id="4" name="Text Placeholder 3">
            <a:extLst>
              <a:ext uri="{FF2B5EF4-FFF2-40B4-BE49-F238E27FC236}">
                <a16:creationId xmlns:a16="http://schemas.microsoft.com/office/drawing/2014/main" id="{FBEA03F7-9A33-4D47-A34F-936C8AF4F74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2698344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3A2C-80E1-446D-98F2-AB720AD5EB91}"/>
              </a:ext>
            </a:extLst>
          </p:cNvPr>
          <p:cNvSpPr>
            <a:spLocks noGrp="1"/>
          </p:cNvSpPr>
          <p:nvPr>
            <p:ph type="title"/>
          </p:nvPr>
        </p:nvSpPr>
        <p:spPr/>
        <p:txBody>
          <a:bodyPr/>
          <a:lstStyle/>
          <a:p>
            <a:r>
              <a:rPr lang="en-US"/>
              <a:t>Eigene Beiträge (Postings) + Reactions | Auto Doczekal - 1 of 25</a:t>
            </a:r>
          </a:p>
        </p:txBody>
      </p:sp>
      <p:graphicFrame>
        <p:nvGraphicFramePr>
          <p:cNvPr id="5" name="Table Placeholder 4">
            <a:extLst>
              <a:ext uri="{FF2B5EF4-FFF2-40B4-BE49-F238E27FC236}">
                <a16:creationId xmlns:a16="http://schemas.microsoft.com/office/drawing/2014/main" id="{98E2B0F5-C181-41D3-ACAA-EE1A06FECC19}"/>
              </a:ext>
            </a:extLst>
          </p:cNvPr>
          <p:cNvGraphicFramePr>
            <a:graphicFrameLocks noGrp="1"/>
          </p:cNvGraphicFramePr>
          <p:nvPr>
            <p:ph type="tbl" sz="quarter" idx="13"/>
            <p:extLst>
              <p:ext uri="{D42A27DB-BD31-4B8C-83A1-F6EECF244321}">
                <p14:modId xmlns:p14="http://schemas.microsoft.com/office/powerpoint/2010/main" val="1171954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86451856"/>
                    </a:ext>
                  </a:extLst>
                </a:gridCol>
                <a:gridCol w="822960">
                  <a:extLst>
                    <a:ext uri="{9D8B030D-6E8A-4147-A177-3AD203B41FA5}">
                      <a16:colId xmlns:a16="http://schemas.microsoft.com/office/drawing/2014/main" val="2581428967"/>
                    </a:ext>
                  </a:extLst>
                </a:gridCol>
                <a:gridCol w="822960">
                  <a:extLst>
                    <a:ext uri="{9D8B030D-6E8A-4147-A177-3AD203B41FA5}">
                      <a16:colId xmlns:a16="http://schemas.microsoft.com/office/drawing/2014/main" val="4060051809"/>
                    </a:ext>
                  </a:extLst>
                </a:gridCol>
                <a:gridCol w="822960">
                  <a:extLst>
                    <a:ext uri="{9D8B030D-6E8A-4147-A177-3AD203B41FA5}">
                      <a16:colId xmlns:a16="http://schemas.microsoft.com/office/drawing/2014/main" val="1091218165"/>
                    </a:ext>
                  </a:extLst>
                </a:gridCol>
                <a:gridCol w="822960">
                  <a:extLst>
                    <a:ext uri="{9D8B030D-6E8A-4147-A177-3AD203B41FA5}">
                      <a16:colId xmlns:a16="http://schemas.microsoft.com/office/drawing/2014/main" val="22756082"/>
                    </a:ext>
                  </a:extLst>
                </a:gridCol>
                <a:gridCol w="822960">
                  <a:extLst>
                    <a:ext uri="{9D8B030D-6E8A-4147-A177-3AD203B41FA5}">
                      <a16:colId xmlns:a16="http://schemas.microsoft.com/office/drawing/2014/main" val="2642840669"/>
                    </a:ext>
                  </a:extLst>
                </a:gridCol>
                <a:gridCol w="822960">
                  <a:extLst>
                    <a:ext uri="{9D8B030D-6E8A-4147-A177-3AD203B41FA5}">
                      <a16:colId xmlns:a16="http://schemas.microsoft.com/office/drawing/2014/main" val="487931979"/>
                    </a:ext>
                  </a:extLst>
                </a:gridCol>
                <a:gridCol w="822960">
                  <a:extLst>
                    <a:ext uri="{9D8B030D-6E8A-4147-A177-3AD203B41FA5}">
                      <a16:colId xmlns:a16="http://schemas.microsoft.com/office/drawing/2014/main" val="3844521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12045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- 2018-04-30 07:07:00 </a:t>
                      </a:r>
                      <a:r>
                        <a:rPr kumimoji="0" lang="de-DE" sz="1000" b="0" i="0" u="none" strike="noStrike" kern="1200" cap="none" spc="0" normalizeH="0" baseline="0" noProof="0">
                          <a:ln>
                            <a:noFill/>
                          </a:ln>
                          <a:solidFill>
                            <a:prstClr val="black"/>
                          </a:solidFill>
                          <a:effectLst/>
                          <a:uLnTx/>
                          <a:uFillTx/>
                          <a:latin typeface="+mn-lt"/>
                          <a:ea typeface="+mn-ea"/>
                          <a:cs typeface="+mn-cs"/>
                        </a:rPr>
                        <a:t> 
 Einen gut gepflegten Opel Meriva Edition durften wir am Wochenende an Familie Zillinger aus Wien übergeben!
Robert Weinhofer bedankt sich bei unserem Neukunden für das Vertrauen und wünscht wie immer viel Freude und Spaß mit dem Gebrauchtwagen‼️
#AutoDoczekal #MeinHändlerMeineWerkstatt #Opel #Meriva #Gebrauchtwagen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63513135"/>
                  </a:ext>
                </a:extLst>
              </a:tr>
            </a:tbl>
          </a:graphicData>
        </a:graphic>
      </p:graphicFrame>
      <p:sp>
        <p:nvSpPr>
          <p:cNvPr id="4" name="Text Placeholder 3">
            <a:extLst>
              <a:ext uri="{FF2B5EF4-FFF2-40B4-BE49-F238E27FC236}">
                <a16:creationId xmlns:a16="http://schemas.microsoft.com/office/drawing/2014/main" id="{003CC0EC-0825-4657-B349-14DC197E42B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6974359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34EBD-27CF-40B8-9546-36B1147E8545}"/>
              </a:ext>
            </a:extLst>
          </p:cNvPr>
          <p:cNvSpPr>
            <a:spLocks noGrp="1"/>
          </p:cNvSpPr>
          <p:nvPr>
            <p:ph type="title"/>
          </p:nvPr>
        </p:nvSpPr>
        <p:spPr/>
        <p:txBody>
          <a:bodyPr/>
          <a:lstStyle/>
          <a:p>
            <a:r>
              <a:rPr lang="en-US"/>
              <a:t>Eigene Beiträge (Postings) + Reactions | Auto Doczekal - 2 of 25</a:t>
            </a:r>
          </a:p>
        </p:txBody>
      </p:sp>
      <p:graphicFrame>
        <p:nvGraphicFramePr>
          <p:cNvPr id="5" name="Table Placeholder 4">
            <a:extLst>
              <a:ext uri="{FF2B5EF4-FFF2-40B4-BE49-F238E27FC236}">
                <a16:creationId xmlns:a16="http://schemas.microsoft.com/office/drawing/2014/main" id="{BE4BE09A-5FCA-4332-A6E6-D678DF84EACE}"/>
              </a:ext>
            </a:extLst>
          </p:cNvPr>
          <p:cNvGraphicFramePr>
            <a:graphicFrameLocks noGrp="1"/>
          </p:cNvGraphicFramePr>
          <p:nvPr>
            <p:ph type="tbl" sz="quarter" idx="13"/>
            <p:extLst>
              <p:ext uri="{D42A27DB-BD31-4B8C-83A1-F6EECF244321}">
                <p14:modId xmlns:p14="http://schemas.microsoft.com/office/powerpoint/2010/main" val="3917071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09291447"/>
                    </a:ext>
                  </a:extLst>
                </a:gridCol>
                <a:gridCol w="822960">
                  <a:extLst>
                    <a:ext uri="{9D8B030D-6E8A-4147-A177-3AD203B41FA5}">
                      <a16:colId xmlns:a16="http://schemas.microsoft.com/office/drawing/2014/main" val="2707703993"/>
                    </a:ext>
                  </a:extLst>
                </a:gridCol>
                <a:gridCol w="822960">
                  <a:extLst>
                    <a:ext uri="{9D8B030D-6E8A-4147-A177-3AD203B41FA5}">
                      <a16:colId xmlns:a16="http://schemas.microsoft.com/office/drawing/2014/main" val="3228834146"/>
                    </a:ext>
                  </a:extLst>
                </a:gridCol>
                <a:gridCol w="822960">
                  <a:extLst>
                    <a:ext uri="{9D8B030D-6E8A-4147-A177-3AD203B41FA5}">
                      <a16:colId xmlns:a16="http://schemas.microsoft.com/office/drawing/2014/main" val="2676972200"/>
                    </a:ext>
                  </a:extLst>
                </a:gridCol>
                <a:gridCol w="822960">
                  <a:extLst>
                    <a:ext uri="{9D8B030D-6E8A-4147-A177-3AD203B41FA5}">
                      <a16:colId xmlns:a16="http://schemas.microsoft.com/office/drawing/2014/main" val="2874346580"/>
                    </a:ext>
                  </a:extLst>
                </a:gridCol>
                <a:gridCol w="822960">
                  <a:extLst>
                    <a:ext uri="{9D8B030D-6E8A-4147-A177-3AD203B41FA5}">
                      <a16:colId xmlns:a16="http://schemas.microsoft.com/office/drawing/2014/main" val="698225756"/>
                    </a:ext>
                  </a:extLst>
                </a:gridCol>
                <a:gridCol w="822960">
                  <a:extLst>
                    <a:ext uri="{9D8B030D-6E8A-4147-A177-3AD203B41FA5}">
                      <a16:colId xmlns:a16="http://schemas.microsoft.com/office/drawing/2014/main" val="1263471436"/>
                    </a:ext>
                  </a:extLst>
                </a:gridCol>
                <a:gridCol w="822960">
                  <a:extLst>
                    <a:ext uri="{9D8B030D-6E8A-4147-A177-3AD203B41FA5}">
                      <a16:colId xmlns:a16="http://schemas.microsoft.com/office/drawing/2014/main" val="3373872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67797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- 2018-04-29 06:05:00 </a:t>
                      </a:r>
                      <a:r>
                        <a:rPr kumimoji="0" lang="en-US" sz="1000" b="0" i="0" u="none" strike="noStrike" kern="1200" cap="none" spc="0" normalizeH="0" baseline="0" noProof="0">
                          <a:ln>
                            <a:noFill/>
                          </a:ln>
                          <a:solidFill>
                            <a:prstClr val="black"/>
                          </a:solidFill>
                          <a:effectLst/>
                          <a:uLnTx/>
                          <a:uFillTx/>
                          <a:latin typeface="+mn-lt"/>
                          <a:ea typeface="+mn-ea"/>
                          <a:cs typeface="+mn-cs"/>
                        </a:rPr>
                        <a:t> 
 Wir gratulieren Familie Nemetz aus Wörth zur richtigen Wahl - nämlich zu einem nagelneuen Opel Grandland X Innovation Automatik in der wunderschönen Außenfarbe mondsteingrau inkl. AFL, Komfortpaket uvm.
Verkaufsberater Mario Hörtner vom Standort St. Johann/Haide wünscht puren Fahrspaß mit dem SUV von Opel‼️
#AutoDoczekal #MeinHändlerMeineWerkstatt #Opel #GrandlandX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98881600"/>
                  </a:ext>
                </a:extLst>
              </a:tr>
            </a:tbl>
          </a:graphicData>
        </a:graphic>
      </p:graphicFrame>
      <p:sp>
        <p:nvSpPr>
          <p:cNvPr id="4" name="Text Placeholder 3">
            <a:extLst>
              <a:ext uri="{FF2B5EF4-FFF2-40B4-BE49-F238E27FC236}">
                <a16:creationId xmlns:a16="http://schemas.microsoft.com/office/drawing/2014/main" id="{4929ABA3-785A-416B-A176-1F76EA9E6E2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1575102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3C33D-0242-4551-B7B7-7B3F802AE85D}"/>
              </a:ext>
            </a:extLst>
          </p:cNvPr>
          <p:cNvSpPr>
            <a:spLocks noGrp="1"/>
          </p:cNvSpPr>
          <p:nvPr>
            <p:ph type="title"/>
          </p:nvPr>
        </p:nvSpPr>
        <p:spPr/>
        <p:txBody>
          <a:bodyPr/>
          <a:lstStyle/>
          <a:p>
            <a:r>
              <a:rPr lang="en-US"/>
              <a:t>Eigene Beiträge (Postings) + Reactions | Auto Doczekal - 3 of 25</a:t>
            </a:r>
          </a:p>
        </p:txBody>
      </p:sp>
      <p:graphicFrame>
        <p:nvGraphicFramePr>
          <p:cNvPr id="5" name="Table Placeholder 4">
            <a:extLst>
              <a:ext uri="{FF2B5EF4-FFF2-40B4-BE49-F238E27FC236}">
                <a16:creationId xmlns:a16="http://schemas.microsoft.com/office/drawing/2014/main" id="{AE243AFA-DD70-4A65-9A7D-F161FF082641}"/>
              </a:ext>
            </a:extLst>
          </p:cNvPr>
          <p:cNvGraphicFramePr>
            <a:graphicFrameLocks noGrp="1"/>
          </p:cNvGraphicFramePr>
          <p:nvPr>
            <p:ph type="tbl" sz="quarter" idx="13"/>
            <p:extLst>
              <p:ext uri="{D42A27DB-BD31-4B8C-83A1-F6EECF244321}">
                <p14:modId xmlns:p14="http://schemas.microsoft.com/office/powerpoint/2010/main" val="2365529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6829293"/>
                    </a:ext>
                  </a:extLst>
                </a:gridCol>
                <a:gridCol w="822960">
                  <a:extLst>
                    <a:ext uri="{9D8B030D-6E8A-4147-A177-3AD203B41FA5}">
                      <a16:colId xmlns:a16="http://schemas.microsoft.com/office/drawing/2014/main" val="2967611092"/>
                    </a:ext>
                  </a:extLst>
                </a:gridCol>
                <a:gridCol w="822960">
                  <a:extLst>
                    <a:ext uri="{9D8B030D-6E8A-4147-A177-3AD203B41FA5}">
                      <a16:colId xmlns:a16="http://schemas.microsoft.com/office/drawing/2014/main" val="1064287534"/>
                    </a:ext>
                  </a:extLst>
                </a:gridCol>
                <a:gridCol w="822960">
                  <a:extLst>
                    <a:ext uri="{9D8B030D-6E8A-4147-A177-3AD203B41FA5}">
                      <a16:colId xmlns:a16="http://schemas.microsoft.com/office/drawing/2014/main" val="2379554453"/>
                    </a:ext>
                  </a:extLst>
                </a:gridCol>
                <a:gridCol w="822960">
                  <a:extLst>
                    <a:ext uri="{9D8B030D-6E8A-4147-A177-3AD203B41FA5}">
                      <a16:colId xmlns:a16="http://schemas.microsoft.com/office/drawing/2014/main" val="514611545"/>
                    </a:ext>
                  </a:extLst>
                </a:gridCol>
                <a:gridCol w="822960">
                  <a:extLst>
                    <a:ext uri="{9D8B030D-6E8A-4147-A177-3AD203B41FA5}">
                      <a16:colId xmlns:a16="http://schemas.microsoft.com/office/drawing/2014/main" val="1864298544"/>
                    </a:ext>
                  </a:extLst>
                </a:gridCol>
                <a:gridCol w="822960">
                  <a:extLst>
                    <a:ext uri="{9D8B030D-6E8A-4147-A177-3AD203B41FA5}">
                      <a16:colId xmlns:a16="http://schemas.microsoft.com/office/drawing/2014/main" val="64759531"/>
                    </a:ext>
                  </a:extLst>
                </a:gridCol>
                <a:gridCol w="822960">
                  <a:extLst>
                    <a:ext uri="{9D8B030D-6E8A-4147-A177-3AD203B41FA5}">
                      <a16:colId xmlns:a16="http://schemas.microsoft.com/office/drawing/2014/main" val="2603404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03366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- 2018-04-28 05:55:00 </a:t>
                      </a:r>
                      <a:r>
                        <a:rPr kumimoji="0" lang="en-US" sz="1000" b="0" i="0" u="none" strike="noStrike" kern="1200" cap="none" spc="0" normalizeH="0" baseline="0" noProof="0">
                          <a:ln>
                            <a:noFill/>
                          </a:ln>
                          <a:solidFill>
                            <a:prstClr val="black"/>
                          </a:solidFill>
                          <a:effectLst/>
                          <a:uLnTx/>
                          <a:uFillTx/>
                          <a:latin typeface="+mn-lt"/>
                          <a:ea typeface="+mn-ea"/>
                          <a:cs typeface="+mn-cs"/>
                        </a:rPr>
                        <a:t> 
 ... und wieder ist ein neuer Suzuki über die Ladentheke gegangen! Familie Prügger aus Mönichwald übernimmt am Standort St. Johann/Haide einen nagelneuen Suzuki Vitara Shine Allrad in der wunderschönen Farbe bright red!
Verkaufsberater Mario Hörtner wünscht wie immer unserem Neukunden viel Fahrspaß sowie unzählige unfallfreie Ausfahrten‼️
#AutoDoczekal #MeinHändlerMeineWerkstatt #Suzuki #Vitara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46160310"/>
                  </a:ext>
                </a:extLst>
              </a:tr>
            </a:tbl>
          </a:graphicData>
        </a:graphic>
      </p:graphicFrame>
      <p:sp>
        <p:nvSpPr>
          <p:cNvPr id="4" name="Text Placeholder 3">
            <a:extLst>
              <a:ext uri="{FF2B5EF4-FFF2-40B4-BE49-F238E27FC236}">
                <a16:creationId xmlns:a16="http://schemas.microsoft.com/office/drawing/2014/main" id="{FB753A75-F075-4914-8AC7-DDCD051F001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4575408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BB290-760E-4EBB-929B-9D0A6649B092}"/>
              </a:ext>
            </a:extLst>
          </p:cNvPr>
          <p:cNvSpPr>
            <a:spLocks noGrp="1"/>
          </p:cNvSpPr>
          <p:nvPr>
            <p:ph type="title"/>
          </p:nvPr>
        </p:nvSpPr>
        <p:spPr/>
        <p:txBody>
          <a:bodyPr/>
          <a:lstStyle/>
          <a:p>
            <a:r>
              <a:rPr lang="en-US"/>
              <a:t>Eigene Beiträge (Postings) + Reactions | Auto Doczekal - 4 of 25</a:t>
            </a:r>
          </a:p>
        </p:txBody>
      </p:sp>
      <p:graphicFrame>
        <p:nvGraphicFramePr>
          <p:cNvPr id="5" name="Table Placeholder 4">
            <a:extLst>
              <a:ext uri="{FF2B5EF4-FFF2-40B4-BE49-F238E27FC236}">
                <a16:creationId xmlns:a16="http://schemas.microsoft.com/office/drawing/2014/main" id="{5B801B07-2233-42A9-BEBE-3F49A5FDA253}"/>
              </a:ext>
            </a:extLst>
          </p:cNvPr>
          <p:cNvGraphicFramePr>
            <a:graphicFrameLocks noGrp="1"/>
          </p:cNvGraphicFramePr>
          <p:nvPr>
            <p:ph type="tbl" sz="quarter" idx="13"/>
            <p:extLst>
              <p:ext uri="{D42A27DB-BD31-4B8C-83A1-F6EECF244321}">
                <p14:modId xmlns:p14="http://schemas.microsoft.com/office/powerpoint/2010/main" val="2916307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67265462"/>
                    </a:ext>
                  </a:extLst>
                </a:gridCol>
                <a:gridCol w="822960">
                  <a:extLst>
                    <a:ext uri="{9D8B030D-6E8A-4147-A177-3AD203B41FA5}">
                      <a16:colId xmlns:a16="http://schemas.microsoft.com/office/drawing/2014/main" val="1823143914"/>
                    </a:ext>
                  </a:extLst>
                </a:gridCol>
                <a:gridCol w="822960">
                  <a:extLst>
                    <a:ext uri="{9D8B030D-6E8A-4147-A177-3AD203B41FA5}">
                      <a16:colId xmlns:a16="http://schemas.microsoft.com/office/drawing/2014/main" val="1233481024"/>
                    </a:ext>
                  </a:extLst>
                </a:gridCol>
                <a:gridCol w="822960">
                  <a:extLst>
                    <a:ext uri="{9D8B030D-6E8A-4147-A177-3AD203B41FA5}">
                      <a16:colId xmlns:a16="http://schemas.microsoft.com/office/drawing/2014/main" val="2199957810"/>
                    </a:ext>
                  </a:extLst>
                </a:gridCol>
                <a:gridCol w="822960">
                  <a:extLst>
                    <a:ext uri="{9D8B030D-6E8A-4147-A177-3AD203B41FA5}">
                      <a16:colId xmlns:a16="http://schemas.microsoft.com/office/drawing/2014/main" val="3901529856"/>
                    </a:ext>
                  </a:extLst>
                </a:gridCol>
                <a:gridCol w="822960">
                  <a:extLst>
                    <a:ext uri="{9D8B030D-6E8A-4147-A177-3AD203B41FA5}">
                      <a16:colId xmlns:a16="http://schemas.microsoft.com/office/drawing/2014/main" val="3178938768"/>
                    </a:ext>
                  </a:extLst>
                </a:gridCol>
                <a:gridCol w="822960">
                  <a:extLst>
                    <a:ext uri="{9D8B030D-6E8A-4147-A177-3AD203B41FA5}">
                      <a16:colId xmlns:a16="http://schemas.microsoft.com/office/drawing/2014/main" val="3606968905"/>
                    </a:ext>
                  </a:extLst>
                </a:gridCol>
                <a:gridCol w="822960">
                  <a:extLst>
                    <a:ext uri="{9D8B030D-6E8A-4147-A177-3AD203B41FA5}">
                      <a16:colId xmlns:a16="http://schemas.microsoft.com/office/drawing/2014/main" val="3876727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883680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- 2018-04-27 18:05:00 </a:t>
                      </a:r>
                      <a:r>
                        <a:rPr kumimoji="0" lang="en-US" sz="1000" b="0" i="0" u="none" strike="noStrike" kern="1200" cap="none" spc="0" normalizeH="0" baseline="0" noProof="0">
                          <a:ln>
                            <a:noFill/>
                          </a:ln>
                          <a:solidFill>
                            <a:prstClr val="black"/>
                          </a:solidFill>
                          <a:effectLst/>
                          <a:uLnTx/>
                          <a:uFillTx/>
                          <a:latin typeface="+mn-lt"/>
                          <a:ea typeface="+mn-ea"/>
                          <a:cs typeface="+mn-cs"/>
                        </a:rPr>
                        <a:t> 
 Heute war es soweit: Die Bauspenglerei Kratzer GmbH (www.spenglerei-kratzer.at) aus Pöllau übernimmt am Standort St. Johann/Haide ihren neuen Opel Vivaro Kastenwagen L2H1 inkl. tollem Profi-Paket!
Verkaufsberater Mario Hörtner sowie die gesamte Belegschaft dankt unserem Neukunden für das entgegengebrachte Vertrauen und wünscht viel Spaß sowie beruflichen Erfolg mit dem neuen Nutzfahrzeug von Opel‼️
#AutoDoczekal #MeinHändlerMeineWerkstatt #Opel #Vivaro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92471507"/>
                  </a:ext>
                </a:extLst>
              </a:tr>
            </a:tbl>
          </a:graphicData>
        </a:graphic>
      </p:graphicFrame>
      <p:sp>
        <p:nvSpPr>
          <p:cNvPr id="4" name="Text Placeholder 3">
            <a:extLst>
              <a:ext uri="{FF2B5EF4-FFF2-40B4-BE49-F238E27FC236}">
                <a16:creationId xmlns:a16="http://schemas.microsoft.com/office/drawing/2014/main" id="{F5F7E823-DD23-474D-AC3D-6E622E6EFE6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6695030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A7ADA-77CF-4FBC-BA7B-C0BC7F85D56E}"/>
              </a:ext>
            </a:extLst>
          </p:cNvPr>
          <p:cNvSpPr>
            <a:spLocks noGrp="1"/>
          </p:cNvSpPr>
          <p:nvPr>
            <p:ph type="title"/>
          </p:nvPr>
        </p:nvSpPr>
        <p:spPr/>
        <p:txBody>
          <a:bodyPr/>
          <a:lstStyle/>
          <a:p>
            <a:r>
              <a:rPr lang="en-US"/>
              <a:t>Eigene Beiträge (Postings) + Reactions | Auto Doczekal - 5 of 25</a:t>
            </a:r>
          </a:p>
        </p:txBody>
      </p:sp>
      <p:graphicFrame>
        <p:nvGraphicFramePr>
          <p:cNvPr id="5" name="Table Placeholder 4">
            <a:extLst>
              <a:ext uri="{FF2B5EF4-FFF2-40B4-BE49-F238E27FC236}">
                <a16:creationId xmlns:a16="http://schemas.microsoft.com/office/drawing/2014/main" id="{888AE6ED-CBB2-461C-B076-9BC838125752}"/>
              </a:ext>
            </a:extLst>
          </p:cNvPr>
          <p:cNvGraphicFramePr>
            <a:graphicFrameLocks noGrp="1"/>
          </p:cNvGraphicFramePr>
          <p:nvPr>
            <p:ph type="tbl" sz="quarter" idx="13"/>
            <p:extLst>
              <p:ext uri="{D42A27DB-BD31-4B8C-83A1-F6EECF244321}">
                <p14:modId xmlns:p14="http://schemas.microsoft.com/office/powerpoint/2010/main" val="2129751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70661918"/>
                    </a:ext>
                  </a:extLst>
                </a:gridCol>
                <a:gridCol w="822960">
                  <a:extLst>
                    <a:ext uri="{9D8B030D-6E8A-4147-A177-3AD203B41FA5}">
                      <a16:colId xmlns:a16="http://schemas.microsoft.com/office/drawing/2014/main" val="3902048116"/>
                    </a:ext>
                  </a:extLst>
                </a:gridCol>
                <a:gridCol w="822960">
                  <a:extLst>
                    <a:ext uri="{9D8B030D-6E8A-4147-A177-3AD203B41FA5}">
                      <a16:colId xmlns:a16="http://schemas.microsoft.com/office/drawing/2014/main" val="1011112237"/>
                    </a:ext>
                  </a:extLst>
                </a:gridCol>
                <a:gridCol w="822960">
                  <a:extLst>
                    <a:ext uri="{9D8B030D-6E8A-4147-A177-3AD203B41FA5}">
                      <a16:colId xmlns:a16="http://schemas.microsoft.com/office/drawing/2014/main" val="3135534191"/>
                    </a:ext>
                  </a:extLst>
                </a:gridCol>
                <a:gridCol w="822960">
                  <a:extLst>
                    <a:ext uri="{9D8B030D-6E8A-4147-A177-3AD203B41FA5}">
                      <a16:colId xmlns:a16="http://schemas.microsoft.com/office/drawing/2014/main" val="1504792141"/>
                    </a:ext>
                  </a:extLst>
                </a:gridCol>
                <a:gridCol w="822960">
                  <a:extLst>
                    <a:ext uri="{9D8B030D-6E8A-4147-A177-3AD203B41FA5}">
                      <a16:colId xmlns:a16="http://schemas.microsoft.com/office/drawing/2014/main" val="2983330258"/>
                    </a:ext>
                  </a:extLst>
                </a:gridCol>
                <a:gridCol w="822960">
                  <a:extLst>
                    <a:ext uri="{9D8B030D-6E8A-4147-A177-3AD203B41FA5}">
                      <a16:colId xmlns:a16="http://schemas.microsoft.com/office/drawing/2014/main" val="793741134"/>
                    </a:ext>
                  </a:extLst>
                </a:gridCol>
                <a:gridCol w="822960">
                  <a:extLst>
                    <a:ext uri="{9D8B030D-6E8A-4147-A177-3AD203B41FA5}">
                      <a16:colId xmlns:a16="http://schemas.microsoft.com/office/drawing/2014/main" val="4172706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287237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- 2018-04-27 14:05:00 </a:t>
                      </a:r>
                      <a:r>
                        <a:rPr kumimoji="0" lang="de-DE" sz="1000" b="0" i="0" u="none" strike="noStrike" kern="1200" cap="none" spc="0" normalizeH="0" baseline="0" noProof="0">
                          <a:ln>
                            <a:noFill/>
                          </a:ln>
                          <a:solidFill>
                            <a:prstClr val="black"/>
                          </a:solidFill>
                          <a:effectLst/>
                          <a:uLnTx/>
                          <a:uFillTx/>
                          <a:latin typeface="+mn-lt"/>
                          <a:ea typeface="+mn-ea"/>
                          <a:cs typeface="+mn-cs"/>
                        </a:rPr>
                        <a:t> 
 ... der Auslieferungsreigen am Wochenende geht weiter❗
Robert Weinhofer durfte heute an seinen Nachbarn und Stammkunden, Thomas Kobosil aus Hasendorf, einen topausgestatteten Jungwagen Opel Insignia ST Edition Automatik inkl. NAVI 900 IntelliLink übergeben!
Lieber Thomas, das gesamte Team von Auto Doczekal bedankt sich bei dir für das jahrelange Vertrauen in unser Unternehmen und wünscht dir viel Spaß und Freude mit deinem neuen Insignia‼️
#AutoDoczekal #MeinHändlerMeineWerkstatt #Opel #Insignia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08735142"/>
                  </a:ext>
                </a:extLst>
              </a:tr>
            </a:tbl>
          </a:graphicData>
        </a:graphic>
      </p:graphicFrame>
      <p:sp>
        <p:nvSpPr>
          <p:cNvPr id="4" name="Text Placeholder 3">
            <a:extLst>
              <a:ext uri="{FF2B5EF4-FFF2-40B4-BE49-F238E27FC236}">
                <a16:creationId xmlns:a16="http://schemas.microsoft.com/office/drawing/2014/main" id="{2A4FE0CF-D3D1-4F9A-B95B-0B5F21C6EEF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0862802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F0EF3-AA2E-4D3A-B607-FD207A6A5C12}"/>
              </a:ext>
            </a:extLst>
          </p:cNvPr>
          <p:cNvSpPr>
            <a:spLocks noGrp="1"/>
          </p:cNvSpPr>
          <p:nvPr>
            <p:ph type="title"/>
          </p:nvPr>
        </p:nvSpPr>
        <p:spPr/>
        <p:txBody>
          <a:bodyPr/>
          <a:lstStyle/>
          <a:p>
            <a:r>
              <a:rPr lang="en-US"/>
              <a:t>Eigene Beiträge (Postings) + Reactions | Auto Doczekal - 6 of 25</a:t>
            </a:r>
          </a:p>
        </p:txBody>
      </p:sp>
      <p:graphicFrame>
        <p:nvGraphicFramePr>
          <p:cNvPr id="5" name="Table Placeholder 4">
            <a:extLst>
              <a:ext uri="{FF2B5EF4-FFF2-40B4-BE49-F238E27FC236}">
                <a16:creationId xmlns:a16="http://schemas.microsoft.com/office/drawing/2014/main" id="{FD1229DA-7904-4F69-A3A4-464BEAEB7037}"/>
              </a:ext>
            </a:extLst>
          </p:cNvPr>
          <p:cNvGraphicFramePr>
            <a:graphicFrameLocks noGrp="1"/>
          </p:cNvGraphicFramePr>
          <p:nvPr>
            <p:ph type="tbl" sz="quarter" idx="13"/>
            <p:extLst>
              <p:ext uri="{D42A27DB-BD31-4B8C-83A1-F6EECF244321}">
                <p14:modId xmlns:p14="http://schemas.microsoft.com/office/powerpoint/2010/main" val="1282803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73916715"/>
                    </a:ext>
                  </a:extLst>
                </a:gridCol>
                <a:gridCol w="822960">
                  <a:extLst>
                    <a:ext uri="{9D8B030D-6E8A-4147-A177-3AD203B41FA5}">
                      <a16:colId xmlns:a16="http://schemas.microsoft.com/office/drawing/2014/main" val="879208795"/>
                    </a:ext>
                  </a:extLst>
                </a:gridCol>
                <a:gridCol w="822960">
                  <a:extLst>
                    <a:ext uri="{9D8B030D-6E8A-4147-A177-3AD203B41FA5}">
                      <a16:colId xmlns:a16="http://schemas.microsoft.com/office/drawing/2014/main" val="2013314519"/>
                    </a:ext>
                  </a:extLst>
                </a:gridCol>
                <a:gridCol w="822960">
                  <a:extLst>
                    <a:ext uri="{9D8B030D-6E8A-4147-A177-3AD203B41FA5}">
                      <a16:colId xmlns:a16="http://schemas.microsoft.com/office/drawing/2014/main" val="725356856"/>
                    </a:ext>
                  </a:extLst>
                </a:gridCol>
                <a:gridCol w="822960">
                  <a:extLst>
                    <a:ext uri="{9D8B030D-6E8A-4147-A177-3AD203B41FA5}">
                      <a16:colId xmlns:a16="http://schemas.microsoft.com/office/drawing/2014/main" val="347585382"/>
                    </a:ext>
                  </a:extLst>
                </a:gridCol>
                <a:gridCol w="822960">
                  <a:extLst>
                    <a:ext uri="{9D8B030D-6E8A-4147-A177-3AD203B41FA5}">
                      <a16:colId xmlns:a16="http://schemas.microsoft.com/office/drawing/2014/main" val="3150806346"/>
                    </a:ext>
                  </a:extLst>
                </a:gridCol>
                <a:gridCol w="822960">
                  <a:extLst>
                    <a:ext uri="{9D8B030D-6E8A-4147-A177-3AD203B41FA5}">
                      <a16:colId xmlns:a16="http://schemas.microsoft.com/office/drawing/2014/main" val="1856242786"/>
                    </a:ext>
                  </a:extLst>
                </a:gridCol>
                <a:gridCol w="822960">
                  <a:extLst>
                    <a:ext uri="{9D8B030D-6E8A-4147-A177-3AD203B41FA5}">
                      <a16:colId xmlns:a16="http://schemas.microsoft.com/office/drawing/2014/main" val="910420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44150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- 2018-04-27 12:30:00 </a:t>
                      </a:r>
                      <a:r>
                        <a:rPr kumimoji="0" lang="en-US" sz="1000" b="0" i="0" u="none" strike="noStrike" kern="1200" cap="none" spc="0" normalizeH="0" baseline="0" noProof="0">
                          <a:ln>
                            <a:noFill/>
                          </a:ln>
                          <a:solidFill>
                            <a:prstClr val="black"/>
                          </a:solidFill>
                          <a:effectLst/>
                          <a:uLnTx/>
                          <a:uFillTx/>
                          <a:latin typeface="+mn-lt"/>
                          <a:ea typeface="+mn-ea"/>
                          <a:cs typeface="+mn-cs"/>
                        </a:rPr>
                        <a:t> 
 Ohne Probleme geht es jetzt über Stock und Stein: Neukunde Familie Freingruber aus Rechnitz ist mit ihrem neuen Topmodell Suzuki S-Cross Flash Allrad in der tollen Farbe energetic red pearl nun bestens gerüstet! Egal ob Straßenverkehr oder Gelände, das neue Schmuckstück bringt Gerhard und Eva Freingruber leicht ans Ziel!!
Verkaufsberater Robert Weinhofer wünscht viele spannende Ausflüge und tolle, aber vor allem sichere Fahrten!
#AutoDoczekal #MeinHändlerMeineWerkstatt #Suzuki #SCross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05120666"/>
                  </a:ext>
                </a:extLst>
              </a:tr>
            </a:tbl>
          </a:graphicData>
        </a:graphic>
      </p:graphicFrame>
      <p:sp>
        <p:nvSpPr>
          <p:cNvPr id="4" name="Text Placeholder 3">
            <a:extLst>
              <a:ext uri="{FF2B5EF4-FFF2-40B4-BE49-F238E27FC236}">
                <a16:creationId xmlns:a16="http://schemas.microsoft.com/office/drawing/2014/main" id="{C9169313-084A-4479-8A94-6C0DA8B5E07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1885714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1BDFF-FB90-4D9C-91D6-20F4D65473E8}"/>
              </a:ext>
            </a:extLst>
          </p:cNvPr>
          <p:cNvSpPr>
            <a:spLocks noGrp="1"/>
          </p:cNvSpPr>
          <p:nvPr>
            <p:ph type="title"/>
          </p:nvPr>
        </p:nvSpPr>
        <p:spPr/>
        <p:txBody>
          <a:bodyPr/>
          <a:lstStyle/>
          <a:p>
            <a:r>
              <a:rPr lang="en-US"/>
              <a:t>Eigene Beiträge (Postings) + Reactions | Auto Doczekal - 7 of 25</a:t>
            </a:r>
          </a:p>
        </p:txBody>
      </p:sp>
      <p:graphicFrame>
        <p:nvGraphicFramePr>
          <p:cNvPr id="5" name="Table Placeholder 4">
            <a:extLst>
              <a:ext uri="{FF2B5EF4-FFF2-40B4-BE49-F238E27FC236}">
                <a16:creationId xmlns:a16="http://schemas.microsoft.com/office/drawing/2014/main" id="{A781AE17-1815-431C-83E1-9DBAE70D2C5B}"/>
              </a:ext>
            </a:extLst>
          </p:cNvPr>
          <p:cNvGraphicFramePr>
            <a:graphicFrameLocks noGrp="1"/>
          </p:cNvGraphicFramePr>
          <p:nvPr>
            <p:ph type="tbl" sz="quarter" idx="13"/>
            <p:extLst>
              <p:ext uri="{D42A27DB-BD31-4B8C-83A1-F6EECF244321}">
                <p14:modId xmlns:p14="http://schemas.microsoft.com/office/powerpoint/2010/main" val="2173790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35911143"/>
                    </a:ext>
                  </a:extLst>
                </a:gridCol>
                <a:gridCol w="822960">
                  <a:extLst>
                    <a:ext uri="{9D8B030D-6E8A-4147-A177-3AD203B41FA5}">
                      <a16:colId xmlns:a16="http://schemas.microsoft.com/office/drawing/2014/main" val="1128554930"/>
                    </a:ext>
                  </a:extLst>
                </a:gridCol>
                <a:gridCol w="822960">
                  <a:extLst>
                    <a:ext uri="{9D8B030D-6E8A-4147-A177-3AD203B41FA5}">
                      <a16:colId xmlns:a16="http://schemas.microsoft.com/office/drawing/2014/main" val="2893975474"/>
                    </a:ext>
                  </a:extLst>
                </a:gridCol>
                <a:gridCol w="822960">
                  <a:extLst>
                    <a:ext uri="{9D8B030D-6E8A-4147-A177-3AD203B41FA5}">
                      <a16:colId xmlns:a16="http://schemas.microsoft.com/office/drawing/2014/main" val="2514026739"/>
                    </a:ext>
                  </a:extLst>
                </a:gridCol>
                <a:gridCol w="822960">
                  <a:extLst>
                    <a:ext uri="{9D8B030D-6E8A-4147-A177-3AD203B41FA5}">
                      <a16:colId xmlns:a16="http://schemas.microsoft.com/office/drawing/2014/main" val="568523448"/>
                    </a:ext>
                  </a:extLst>
                </a:gridCol>
                <a:gridCol w="822960">
                  <a:extLst>
                    <a:ext uri="{9D8B030D-6E8A-4147-A177-3AD203B41FA5}">
                      <a16:colId xmlns:a16="http://schemas.microsoft.com/office/drawing/2014/main" val="970603710"/>
                    </a:ext>
                  </a:extLst>
                </a:gridCol>
                <a:gridCol w="822960">
                  <a:extLst>
                    <a:ext uri="{9D8B030D-6E8A-4147-A177-3AD203B41FA5}">
                      <a16:colId xmlns:a16="http://schemas.microsoft.com/office/drawing/2014/main" val="2942271655"/>
                    </a:ext>
                  </a:extLst>
                </a:gridCol>
                <a:gridCol w="822960">
                  <a:extLst>
                    <a:ext uri="{9D8B030D-6E8A-4147-A177-3AD203B41FA5}">
                      <a16:colId xmlns:a16="http://schemas.microsoft.com/office/drawing/2014/main" val="1532171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24767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- 2018-04-27 11:04:59 </a:t>
                      </a:r>
                      <a:r>
                        <a:rPr kumimoji="0" lang="en-US" sz="1000" b="0" i="0" u="none" strike="noStrike" kern="1200" cap="none" spc="0" normalizeH="0" baseline="0" noProof="0">
                          <a:ln>
                            <a:noFill/>
                          </a:ln>
                          <a:solidFill>
                            <a:prstClr val="black"/>
                          </a:solidFill>
                          <a:effectLst/>
                          <a:uLnTx/>
                          <a:uFillTx/>
                          <a:latin typeface="+mn-lt"/>
                          <a:ea typeface="+mn-ea"/>
                          <a:cs typeface="+mn-cs"/>
                        </a:rPr>
                        <a:t> 
 Die Belegschaft von Auto Doczekal Güssing bedankt sich bei unserer Nachbarfirma Haustechnik Güssing GmbH für die Einladung zum traditionellen Maibaumaufstellen sowie für die tolle Verköstigung‼️
#AutoDoczekal #MeinHändlerMeineWerkstatt #Maibaumaufstellen #ErsterMai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16280144"/>
                  </a:ext>
                </a:extLst>
              </a:tr>
            </a:tbl>
          </a:graphicData>
        </a:graphic>
      </p:graphicFrame>
      <p:sp>
        <p:nvSpPr>
          <p:cNvPr id="4" name="Text Placeholder 3">
            <a:extLst>
              <a:ext uri="{FF2B5EF4-FFF2-40B4-BE49-F238E27FC236}">
                <a16:creationId xmlns:a16="http://schemas.microsoft.com/office/drawing/2014/main" id="{B00BD491-8C27-4811-BB50-FB85C82BB3D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0633529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DD6C1-32D1-4CB8-A53C-8FAA9B881A5D}"/>
              </a:ext>
            </a:extLst>
          </p:cNvPr>
          <p:cNvSpPr>
            <a:spLocks noGrp="1"/>
          </p:cNvSpPr>
          <p:nvPr>
            <p:ph type="title"/>
          </p:nvPr>
        </p:nvSpPr>
        <p:spPr/>
        <p:txBody>
          <a:bodyPr/>
          <a:lstStyle/>
          <a:p>
            <a:r>
              <a:rPr lang="en-US"/>
              <a:t>Eigene Beiträge (Postings) + Reactions | Auto Doczekal - 8 of 25</a:t>
            </a:r>
          </a:p>
        </p:txBody>
      </p:sp>
      <p:graphicFrame>
        <p:nvGraphicFramePr>
          <p:cNvPr id="5" name="Table Placeholder 4">
            <a:extLst>
              <a:ext uri="{FF2B5EF4-FFF2-40B4-BE49-F238E27FC236}">
                <a16:creationId xmlns:a16="http://schemas.microsoft.com/office/drawing/2014/main" id="{258B04C8-C706-4927-9664-C824E2B97E08}"/>
              </a:ext>
            </a:extLst>
          </p:cNvPr>
          <p:cNvGraphicFramePr>
            <a:graphicFrameLocks noGrp="1"/>
          </p:cNvGraphicFramePr>
          <p:nvPr>
            <p:ph type="tbl" sz="quarter" idx="13"/>
            <p:extLst>
              <p:ext uri="{D42A27DB-BD31-4B8C-83A1-F6EECF244321}">
                <p14:modId xmlns:p14="http://schemas.microsoft.com/office/powerpoint/2010/main" val="348793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52476825"/>
                    </a:ext>
                  </a:extLst>
                </a:gridCol>
                <a:gridCol w="822960">
                  <a:extLst>
                    <a:ext uri="{9D8B030D-6E8A-4147-A177-3AD203B41FA5}">
                      <a16:colId xmlns:a16="http://schemas.microsoft.com/office/drawing/2014/main" val="2600098403"/>
                    </a:ext>
                  </a:extLst>
                </a:gridCol>
                <a:gridCol w="822960">
                  <a:extLst>
                    <a:ext uri="{9D8B030D-6E8A-4147-A177-3AD203B41FA5}">
                      <a16:colId xmlns:a16="http://schemas.microsoft.com/office/drawing/2014/main" val="526231694"/>
                    </a:ext>
                  </a:extLst>
                </a:gridCol>
                <a:gridCol w="822960">
                  <a:extLst>
                    <a:ext uri="{9D8B030D-6E8A-4147-A177-3AD203B41FA5}">
                      <a16:colId xmlns:a16="http://schemas.microsoft.com/office/drawing/2014/main" val="262749573"/>
                    </a:ext>
                  </a:extLst>
                </a:gridCol>
                <a:gridCol w="822960">
                  <a:extLst>
                    <a:ext uri="{9D8B030D-6E8A-4147-A177-3AD203B41FA5}">
                      <a16:colId xmlns:a16="http://schemas.microsoft.com/office/drawing/2014/main" val="979714899"/>
                    </a:ext>
                  </a:extLst>
                </a:gridCol>
                <a:gridCol w="822960">
                  <a:extLst>
                    <a:ext uri="{9D8B030D-6E8A-4147-A177-3AD203B41FA5}">
                      <a16:colId xmlns:a16="http://schemas.microsoft.com/office/drawing/2014/main" val="526331746"/>
                    </a:ext>
                  </a:extLst>
                </a:gridCol>
                <a:gridCol w="822960">
                  <a:extLst>
                    <a:ext uri="{9D8B030D-6E8A-4147-A177-3AD203B41FA5}">
                      <a16:colId xmlns:a16="http://schemas.microsoft.com/office/drawing/2014/main" val="1822174410"/>
                    </a:ext>
                  </a:extLst>
                </a:gridCol>
                <a:gridCol w="822960">
                  <a:extLst>
                    <a:ext uri="{9D8B030D-6E8A-4147-A177-3AD203B41FA5}">
                      <a16:colId xmlns:a16="http://schemas.microsoft.com/office/drawing/2014/main" val="3661841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37704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- 2018-04-27 09:43:38 </a:t>
                      </a:r>
                      <a:r>
                        <a:rPr kumimoji="0" lang="de-DE" sz="1000" b="0" i="0" u="none" strike="noStrike" kern="1200" cap="none" spc="0" normalizeH="0" baseline="0" noProof="0">
                          <a:ln>
                            <a:noFill/>
                          </a:ln>
                          <a:solidFill>
                            <a:prstClr val="black"/>
                          </a:solidFill>
                          <a:effectLst/>
                          <a:uLnTx/>
                          <a:uFillTx/>
                          <a:latin typeface="+mn-lt"/>
                          <a:ea typeface="+mn-ea"/>
                          <a:cs typeface="+mn-cs"/>
                        </a:rPr>
                        <a:t> 
 An ihrem heutigen Geburtstag übernimmt unsere Stammkundin Kerstin Grandits aus Stinatz ihren neuen Opel Mokka Edition in der coolen Außenfarbe safran orange!
Verkaufsberater Robert Weinhofer durfte Frau Grandits einen Blumenstrauß überreichen und wünscht wie immer viel Freude sowie eine gute und sichere Fahrt mit dem neuen SUV‼️
#AutoDoczekal #MeinHändlerMeineWerkstatt #Opel #MokkaX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70315869"/>
                  </a:ext>
                </a:extLst>
              </a:tr>
            </a:tbl>
          </a:graphicData>
        </a:graphic>
      </p:graphicFrame>
      <p:sp>
        <p:nvSpPr>
          <p:cNvPr id="4" name="Text Placeholder 3">
            <a:extLst>
              <a:ext uri="{FF2B5EF4-FFF2-40B4-BE49-F238E27FC236}">
                <a16:creationId xmlns:a16="http://schemas.microsoft.com/office/drawing/2014/main" id="{9AF66392-D799-4B83-B62F-ECF1EA405F8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0575737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E95C4-427B-467B-8C50-41EFFB28EF95}"/>
              </a:ext>
            </a:extLst>
          </p:cNvPr>
          <p:cNvSpPr>
            <a:spLocks noGrp="1"/>
          </p:cNvSpPr>
          <p:nvPr>
            <p:ph type="title"/>
          </p:nvPr>
        </p:nvSpPr>
        <p:spPr/>
        <p:txBody>
          <a:bodyPr/>
          <a:lstStyle/>
          <a:p>
            <a:r>
              <a:rPr lang="en-US"/>
              <a:t>Eigene Beiträge (Postings) + Reactions | Auto Doczekal - 9 of 25</a:t>
            </a:r>
          </a:p>
        </p:txBody>
      </p:sp>
      <p:graphicFrame>
        <p:nvGraphicFramePr>
          <p:cNvPr id="5" name="Table Placeholder 4">
            <a:extLst>
              <a:ext uri="{FF2B5EF4-FFF2-40B4-BE49-F238E27FC236}">
                <a16:creationId xmlns:a16="http://schemas.microsoft.com/office/drawing/2014/main" id="{5F374963-5A41-4FCA-8A2D-50CBB28CC41B}"/>
              </a:ext>
            </a:extLst>
          </p:cNvPr>
          <p:cNvGraphicFramePr>
            <a:graphicFrameLocks noGrp="1"/>
          </p:cNvGraphicFramePr>
          <p:nvPr>
            <p:ph type="tbl" sz="quarter" idx="13"/>
            <p:extLst>
              <p:ext uri="{D42A27DB-BD31-4B8C-83A1-F6EECF244321}">
                <p14:modId xmlns:p14="http://schemas.microsoft.com/office/powerpoint/2010/main" val="1411209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9109740"/>
                    </a:ext>
                  </a:extLst>
                </a:gridCol>
                <a:gridCol w="822960">
                  <a:extLst>
                    <a:ext uri="{9D8B030D-6E8A-4147-A177-3AD203B41FA5}">
                      <a16:colId xmlns:a16="http://schemas.microsoft.com/office/drawing/2014/main" val="3023418440"/>
                    </a:ext>
                  </a:extLst>
                </a:gridCol>
                <a:gridCol w="822960">
                  <a:extLst>
                    <a:ext uri="{9D8B030D-6E8A-4147-A177-3AD203B41FA5}">
                      <a16:colId xmlns:a16="http://schemas.microsoft.com/office/drawing/2014/main" val="3088386273"/>
                    </a:ext>
                  </a:extLst>
                </a:gridCol>
                <a:gridCol w="822960">
                  <a:extLst>
                    <a:ext uri="{9D8B030D-6E8A-4147-A177-3AD203B41FA5}">
                      <a16:colId xmlns:a16="http://schemas.microsoft.com/office/drawing/2014/main" val="1579115059"/>
                    </a:ext>
                  </a:extLst>
                </a:gridCol>
                <a:gridCol w="822960">
                  <a:extLst>
                    <a:ext uri="{9D8B030D-6E8A-4147-A177-3AD203B41FA5}">
                      <a16:colId xmlns:a16="http://schemas.microsoft.com/office/drawing/2014/main" val="3899879097"/>
                    </a:ext>
                  </a:extLst>
                </a:gridCol>
                <a:gridCol w="822960">
                  <a:extLst>
                    <a:ext uri="{9D8B030D-6E8A-4147-A177-3AD203B41FA5}">
                      <a16:colId xmlns:a16="http://schemas.microsoft.com/office/drawing/2014/main" val="1347631134"/>
                    </a:ext>
                  </a:extLst>
                </a:gridCol>
                <a:gridCol w="822960">
                  <a:extLst>
                    <a:ext uri="{9D8B030D-6E8A-4147-A177-3AD203B41FA5}">
                      <a16:colId xmlns:a16="http://schemas.microsoft.com/office/drawing/2014/main" val="3435624575"/>
                    </a:ext>
                  </a:extLst>
                </a:gridCol>
                <a:gridCol w="822960">
                  <a:extLst>
                    <a:ext uri="{9D8B030D-6E8A-4147-A177-3AD203B41FA5}">
                      <a16:colId xmlns:a16="http://schemas.microsoft.com/office/drawing/2014/main" val="3593440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81522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- 2018-04-27 05:01:00 </a:t>
                      </a:r>
                      <a:r>
                        <a:rPr kumimoji="0" lang="en-US" sz="1000" b="0" i="0" u="none" strike="noStrike" kern="1200" cap="none" spc="0" normalizeH="0" baseline="0" noProof="0">
                          <a:ln>
                            <a:noFill/>
                          </a:ln>
                          <a:solidFill>
                            <a:prstClr val="black"/>
                          </a:solidFill>
                          <a:effectLst/>
                          <a:uLnTx/>
                          <a:uFillTx/>
                          <a:latin typeface="+mn-lt"/>
                          <a:ea typeface="+mn-ea"/>
                          <a:cs typeface="+mn-cs"/>
                        </a:rPr>
                        <a:t> 
 Ing. Schuch aus Kleinpetersdorf darf heute mit seinem neuen Suzuki S-Cross shine Allrad in der coolen Farbe sphere blue losbrausen‼️
Verkaufsberater Mario Hörtner bedankt sich bei Familie Schuch für das Vertrauen und wünscht viel Freude und Spaß mit dem Allradler!
#AutoDoczekal #MeinHändlerMeineWerkstatt #Suzuki #SCross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85664684"/>
                  </a:ext>
                </a:extLst>
              </a:tr>
            </a:tbl>
          </a:graphicData>
        </a:graphic>
      </p:graphicFrame>
      <p:sp>
        <p:nvSpPr>
          <p:cNvPr id="4" name="Text Placeholder 3">
            <a:extLst>
              <a:ext uri="{FF2B5EF4-FFF2-40B4-BE49-F238E27FC236}">
                <a16:creationId xmlns:a16="http://schemas.microsoft.com/office/drawing/2014/main" id="{85274E30-9966-4E27-BC99-BFA870FB3A1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135992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3AC44-656C-446A-A42F-CB0255A6AC1E}"/>
              </a:ext>
            </a:extLst>
          </p:cNvPr>
          <p:cNvSpPr>
            <a:spLocks noGrp="1"/>
          </p:cNvSpPr>
          <p:nvPr>
            <p:ph type="title"/>
          </p:nvPr>
        </p:nvSpPr>
        <p:spPr/>
        <p:txBody>
          <a:bodyPr/>
          <a:lstStyle/>
          <a:p>
            <a:r>
              <a:rPr lang="en-US"/>
              <a:t>Eigene Beiträge (Postings) + Reactions | Auto Doczekal - 10 of 25</a:t>
            </a:r>
          </a:p>
        </p:txBody>
      </p:sp>
      <p:graphicFrame>
        <p:nvGraphicFramePr>
          <p:cNvPr id="5" name="Table Placeholder 4">
            <a:extLst>
              <a:ext uri="{FF2B5EF4-FFF2-40B4-BE49-F238E27FC236}">
                <a16:creationId xmlns:a16="http://schemas.microsoft.com/office/drawing/2014/main" id="{99DA5D6E-1B5A-45BC-BC89-61BCEC127452}"/>
              </a:ext>
            </a:extLst>
          </p:cNvPr>
          <p:cNvGraphicFramePr>
            <a:graphicFrameLocks noGrp="1"/>
          </p:cNvGraphicFramePr>
          <p:nvPr>
            <p:ph type="tbl" sz="quarter" idx="13"/>
            <p:extLst>
              <p:ext uri="{D42A27DB-BD31-4B8C-83A1-F6EECF244321}">
                <p14:modId xmlns:p14="http://schemas.microsoft.com/office/powerpoint/2010/main" val="293574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68901442"/>
                    </a:ext>
                  </a:extLst>
                </a:gridCol>
                <a:gridCol w="822960">
                  <a:extLst>
                    <a:ext uri="{9D8B030D-6E8A-4147-A177-3AD203B41FA5}">
                      <a16:colId xmlns:a16="http://schemas.microsoft.com/office/drawing/2014/main" val="2420378828"/>
                    </a:ext>
                  </a:extLst>
                </a:gridCol>
                <a:gridCol w="822960">
                  <a:extLst>
                    <a:ext uri="{9D8B030D-6E8A-4147-A177-3AD203B41FA5}">
                      <a16:colId xmlns:a16="http://schemas.microsoft.com/office/drawing/2014/main" val="3409331409"/>
                    </a:ext>
                  </a:extLst>
                </a:gridCol>
                <a:gridCol w="822960">
                  <a:extLst>
                    <a:ext uri="{9D8B030D-6E8A-4147-A177-3AD203B41FA5}">
                      <a16:colId xmlns:a16="http://schemas.microsoft.com/office/drawing/2014/main" val="1501797133"/>
                    </a:ext>
                  </a:extLst>
                </a:gridCol>
                <a:gridCol w="822960">
                  <a:extLst>
                    <a:ext uri="{9D8B030D-6E8A-4147-A177-3AD203B41FA5}">
                      <a16:colId xmlns:a16="http://schemas.microsoft.com/office/drawing/2014/main" val="2861654336"/>
                    </a:ext>
                  </a:extLst>
                </a:gridCol>
                <a:gridCol w="822960">
                  <a:extLst>
                    <a:ext uri="{9D8B030D-6E8A-4147-A177-3AD203B41FA5}">
                      <a16:colId xmlns:a16="http://schemas.microsoft.com/office/drawing/2014/main" val="267183243"/>
                    </a:ext>
                  </a:extLst>
                </a:gridCol>
                <a:gridCol w="822960">
                  <a:extLst>
                    <a:ext uri="{9D8B030D-6E8A-4147-A177-3AD203B41FA5}">
                      <a16:colId xmlns:a16="http://schemas.microsoft.com/office/drawing/2014/main" val="3987220914"/>
                    </a:ext>
                  </a:extLst>
                </a:gridCol>
                <a:gridCol w="822960">
                  <a:extLst>
                    <a:ext uri="{9D8B030D-6E8A-4147-A177-3AD203B41FA5}">
                      <a16:colId xmlns:a16="http://schemas.microsoft.com/office/drawing/2014/main" val="1076680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43377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- 2018-04-26 17:55:00 </a:t>
                      </a:r>
                      <a:r>
                        <a:rPr kumimoji="0" lang="en-US" sz="1000" b="0" i="0" u="none" strike="noStrike" kern="1200" cap="none" spc="0" normalizeH="0" baseline="0" noProof="0">
                          <a:ln>
                            <a:noFill/>
                          </a:ln>
                          <a:solidFill>
                            <a:prstClr val="black"/>
                          </a:solidFill>
                          <a:effectLst/>
                          <a:uLnTx/>
                          <a:uFillTx/>
                          <a:latin typeface="+mn-lt"/>
                          <a:ea typeface="+mn-ea"/>
                          <a:cs typeface="+mn-cs"/>
                        </a:rPr>
                        <a:t> 
 Mit ihrem neuen Opel Karl Österreich Edition in der coolen Farbe argonsilber startet heute Frau Absenger aus Bad Tatzmannsdorf ins Wochenende!
Verkaufsberater Alfred Szabo wünscht unserer Stammkundin viel Freude und Spaß mit dem neuen Kleinwagen!
#AutoDoczekal #MeinHändlerMeineWerkstatt #Opel #Karl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17088150"/>
                  </a:ext>
                </a:extLst>
              </a:tr>
            </a:tbl>
          </a:graphicData>
        </a:graphic>
      </p:graphicFrame>
      <p:sp>
        <p:nvSpPr>
          <p:cNvPr id="4" name="Text Placeholder 3">
            <a:extLst>
              <a:ext uri="{FF2B5EF4-FFF2-40B4-BE49-F238E27FC236}">
                <a16:creationId xmlns:a16="http://schemas.microsoft.com/office/drawing/2014/main" id="{B36BB5BD-9BB5-4F5C-8C84-11D215BB539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8536401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6F62B-21FC-4EA0-A0B9-9B50519235C2}"/>
              </a:ext>
            </a:extLst>
          </p:cNvPr>
          <p:cNvSpPr>
            <a:spLocks noGrp="1"/>
          </p:cNvSpPr>
          <p:nvPr>
            <p:ph type="title"/>
          </p:nvPr>
        </p:nvSpPr>
        <p:spPr/>
        <p:txBody>
          <a:bodyPr/>
          <a:lstStyle/>
          <a:p>
            <a:r>
              <a:rPr lang="en-US"/>
              <a:t>Eigene Beiträge (Postings) + Reactions | Auto Doczekal - 11 of 25</a:t>
            </a:r>
          </a:p>
        </p:txBody>
      </p:sp>
      <p:graphicFrame>
        <p:nvGraphicFramePr>
          <p:cNvPr id="5" name="Table Placeholder 4">
            <a:extLst>
              <a:ext uri="{FF2B5EF4-FFF2-40B4-BE49-F238E27FC236}">
                <a16:creationId xmlns:a16="http://schemas.microsoft.com/office/drawing/2014/main" id="{9E5DAB92-BA3A-4B8D-BC9B-E0FD2CAE7A73}"/>
              </a:ext>
            </a:extLst>
          </p:cNvPr>
          <p:cNvGraphicFramePr>
            <a:graphicFrameLocks noGrp="1"/>
          </p:cNvGraphicFramePr>
          <p:nvPr>
            <p:ph type="tbl" sz="quarter" idx="13"/>
            <p:extLst>
              <p:ext uri="{D42A27DB-BD31-4B8C-83A1-F6EECF244321}">
                <p14:modId xmlns:p14="http://schemas.microsoft.com/office/powerpoint/2010/main" val="3619666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7534432"/>
                    </a:ext>
                  </a:extLst>
                </a:gridCol>
                <a:gridCol w="822960">
                  <a:extLst>
                    <a:ext uri="{9D8B030D-6E8A-4147-A177-3AD203B41FA5}">
                      <a16:colId xmlns:a16="http://schemas.microsoft.com/office/drawing/2014/main" val="2253008727"/>
                    </a:ext>
                  </a:extLst>
                </a:gridCol>
                <a:gridCol w="822960">
                  <a:extLst>
                    <a:ext uri="{9D8B030D-6E8A-4147-A177-3AD203B41FA5}">
                      <a16:colId xmlns:a16="http://schemas.microsoft.com/office/drawing/2014/main" val="1586467194"/>
                    </a:ext>
                  </a:extLst>
                </a:gridCol>
                <a:gridCol w="822960">
                  <a:extLst>
                    <a:ext uri="{9D8B030D-6E8A-4147-A177-3AD203B41FA5}">
                      <a16:colId xmlns:a16="http://schemas.microsoft.com/office/drawing/2014/main" val="1159444000"/>
                    </a:ext>
                  </a:extLst>
                </a:gridCol>
                <a:gridCol w="822960">
                  <a:extLst>
                    <a:ext uri="{9D8B030D-6E8A-4147-A177-3AD203B41FA5}">
                      <a16:colId xmlns:a16="http://schemas.microsoft.com/office/drawing/2014/main" val="2051843715"/>
                    </a:ext>
                  </a:extLst>
                </a:gridCol>
                <a:gridCol w="822960">
                  <a:extLst>
                    <a:ext uri="{9D8B030D-6E8A-4147-A177-3AD203B41FA5}">
                      <a16:colId xmlns:a16="http://schemas.microsoft.com/office/drawing/2014/main" val="842547094"/>
                    </a:ext>
                  </a:extLst>
                </a:gridCol>
                <a:gridCol w="822960">
                  <a:extLst>
                    <a:ext uri="{9D8B030D-6E8A-4147-A177-3AD203B41FA5}">
                      <a16:colId xmlns:a16="http://schemas.microsoft.com/office/drawing/2014/main" val="2504109993"/>
                    </a:ext>
                  </a:extLst>
                </a:gridCol>
                <a:gridCol w="822960">
                  <a:extLst>
                    <a:ext uri="{9D8B030D-6E8A-4147-A177-3AD203B41FA5}">
                      <a16:colId xmlns:a16="http://schemas.microsoft.com/office/drawing/2014/main" val="754510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20955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- 2018-04-26 13:47:00 </a:t>
                      </a:r>
                      <a:r>
                        <a:rPr kumimoji="0" lang="en-US" sz="1000" b="0" i="0" u="none" strike="noStrike" kern="1200" cap="none" spc="0" normalizeH="0" baseline="0" noProof="0">
                          <a:ln>
                            <a:noFill/>
                          </a:ln>
                          <a:solidFill>
                            <a:prstClr val="black"/>
                          </a:solidFill>
                          <a:effectLst/>
                          <a:uLnTx/>
                          <a:uFillTx/>
                          <a:latin typeface="+mn-lt"/>
                          <a:ea typeface="+mn-ea"/>
                          <a:cs typeface="+mn-cs"/>
                        </a:rPr>
                        <a:t> 
 Herr Christian Ortner aus Burgauberg darf heute mit seinem topgepflegten Gebrauchtwagen Opel Meriva Cosmo los starten!
Verkaufsberater Robert Weinhofer bedankt sich für das Vertrauen und wünscht alles Gute und viel Fahrspaß mit dem neuen Opel‼️
#AutoDoczekal #MeinHändlerMeineWerkstatt #Opel #Meriva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69611697"/>
                  </a:ext>
                </a:extLst>
              </a:tr>
            </a:tbl>
          </a:graphicData>
        </a:graphic>
      </p:graphicFrame>
      <p:sp>
        <p:nvSpPr>
          <p:cNvPr id="4" name="Text Placeholder 3">
            <a:extLst>
              <a:ext uri="{FF2B5EF4-FFF2-40B4-BE49-F238E27FC236}">
                <a16:creationId xmlns:a16="http://schemas.microsoft.com/office/drawing/2014/main" id="{F4D033A4-94C9-486B-A0CB-0529B850DF0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39461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D3915-5627-4802-82B7-5A024A69CC60}"/>
              </a:ext>
            </a:extLst>
          </p:cNvPr>
          <p:cNvSpPr>
            <a:spLocks noGrp="1"/>
          </p:cNvSpPr>
          <p:nvPr>
            <p:ph type="title"/>
          </p:nvPr>
        </p:nvSpPr>
        <p:spPr/>
        <p:txBody>
          <a:bodyPr/>
          <a:lstStyle/>
          <a:p>
            <a:r>
              <a:rPr lang="en-US"/>
              <a:t>Eigene Beiträge (Postings) + Reactions | Auto Doczekal - 12 of 25</a:t>
            </a:r>
          </a:p>
        </p:txBody>
      </p:sp>
      <p:graphicFrame>
        <p:nvGraphicFramePr>
          <p:cNvPr id="5" name="Table Placeholder 4">
            <a:extLst>
              <a:ext uri="{FF2B5EF4-FFF2-40B4-BE49-F238E27FC236}">
                <a16:creationId xmlns:a16="http://schemas.microsoft.com/office/drawing/2014/main" id="{E1CCF28D-0A68-4CE3-A3C3-6D9DCCA6C90E}"/>
              </a:ext>
            </a:extLst>
          </p:cNvPr>
          <p:cNvGraphicFramePr>
            <a:graphicFrameLocks noGrp="1"/>
          </p:cNvGraphicFramePr>
          <p:nvPr>
            <p:ph type="tbl" sz="quarter" idx="13"/>
            <p:extLst>
              <p:ext uri="{D42A27DB-BD31-4B8C-83A1-F6EECF244321}">
                <p14:modId xmlns:p14="http://schemas.microsoft.com/office/powerpoint/2010/main" val="3740536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90733093"/>
                    </a:ext>
                  </a:extLst>
                </a:gridCol>
                <a:gridCol w="822960">
                  <a:extLst>
                    <a:ext uri="{9D8B030D-6E8A-4147-A177-3AD203B41FA5}">
                      <a16:colId xmlns:a16="http://schemas.microsoft.com/office/drawing/2014/main" val="660159512"/>
                    </a:ext>
                  </a:extLst>
                </a:gridCol>
                <a:gridCol w="822960">
                  <a:extLst>
                    <a:ext uri="{9D8B030D-6E8A-4147-A177-3AD203B41FA5}">
                      <a16:colId xmlns:a16="http://schemas.microsoft.com/office/drawing/2014/main" val="4071600011"/>
                    </a:ext>
                  </a:extLst>
                </a:gridCol>
                <a:gridCol w="822960">
                  <a:extLst>
                    <a:ext uri="{9D8B030D-6E8A-4147-A177-3AD203B41FA5}">
                      <a16:colId xmlns:a16="http://schemas.microsoft.com/office/drawing/2014/main" val="3557072720"/>
                    </a:ext>
                  </a:extLst>
                </a:gridCol>
                <a:gridCol w="822960">
                  <a:extLst>
                    <a:ext uri="{9D8B030D-6E8A-4147-A177-3AD203B41FA5}">
                      <a16:colId xmlns:a16="http://schemas.microsoft.com/office/drawing/2014/main" val="4274208665"/>
                    </a:ext>
                  </a:extLst>
                </a:gridCol>
                <a:gridCol w="822960">
                  <a:extLst>
                    <a:ext uri="{9D8B030D-6E8A-4147-A177-3AD203B41FA5}">
                      <a16:colId xmlns:a16="http://schemas.microsoft.com/office/drawing/2014/main" val="1929030295"/>
                    </a:ext>
                  </a:extLst>
                </a:gridCol>
                <a:gridCol w="822960">
                  <a:extLst>
                    <a:ext uri="{9D8B030D-6E8A-4147-A177-3AD203B41FA5}">
                      <a16:colId xmlns:a16="http://schemas.microsoft.com/office/drawing/2014/main" val="553233336"/>
                    </a:ext>
                  </a:extLst>
                </a:gridCol>
                <a:gridCol w="822960">
                  <a:extLst>
                    <a:ext uri="{9D8B030D-6E8A-4147-A177-3AD203B41FA5}">
                      <a16:colId xmlns:a16="http://schemas.microsoft.com/office/drawing/2014/main" val="3021041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32397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- 2018-04-26 04:59:00 </a:t>
                      </a:r>
                      <a:r>
                        <a:rPr kumimoji="0" lang="en-US" sz="1000" b="0" i="0" u="none" strike="noStrike" kern="1200" cap="none" spc="0" normalizeH="0" baseline="0" noProof="0">
                          <a:ln>
                            <a:noFill/>
                          </a:ln>
                          <a:solidFill>
                            <a:prstClr val="black"/>
                          </a:solidFill>
                          <a:effectLst/>
                          <a:uLnTx/>
                          <a:uFillTx/>
                          <a:latin typeface="+mn-lt"/>
                          <a:ea typeface="+mn-ea"/>
                          <a:cs typeface="+mn-cs"/>
                        </a:rPr>
                        <a:t> 
 Mike Meyer, Rückentherapiezentrum, aus Hartl bei Kaindorf  übernimmt in St. Johann/Haide einen neuen Opel Vivaro Combi Sport mit 145PS in der Außenfarbe mitternachtsschwarz!
Das gesamte Auto Doczekal Team um Verkaufsberater Mario Hörtner wünscht viel Freude und unfallfreie Fahrt‼️
#AutoDoczekal #MeinHändlerMeineWerkstatt #Opel #Vivaro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03008926"/>
                  </a:ext>
                </a:extLst>
              </a:tr>
            </a:tbl>
          </a:graphicData>
        </a:graphic>
      </p:graphicFrame>
      <p:sp>
        <p:nvSpPr>
          <p:cNvPr id="4" name="Text Placeholder 3">
            <a:extLst>
              <a:ext uri="{FF2B5EF4-FFF2-40B4-BE49-F238E27FC236}">
                <a16:creationId xmlns:a16="http://schemas.microsoft.com/office/drawing/2014/main" id="{F9AE038A-E4CC-4B03-B031-B80B07DFDEC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1594428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406E2-730C-42A2-893C-56138AB13E5F}"/>
              </a:ext>
            </a:extLst>
          </p:cNvPr>
          <p:cNvSpPr>
            <a:spLocks noGrp="1"/>
          </p:cNvSpPr>
          <p:nvPr>
            <p:ph type="title"/>
          </p:nvPr>
        </p:nvSpPr>
        <p:spPr/>
        <p:txBody>
          <a:bodyPr/>
          <a:lstStyle/>
          <a:p>
            <a:r>
              <a:rPr lang="en-US"/>
              <a:t>Eigene Beiträge (Postings) + Reactions | Auto Doczekal - 13 of 25</a:t>
            </a:r>
          </a:p>
        </p:txBody>
      </p:sp>
      <p:graphicFrame>
        <p:nvGraphicFramePr>
          <p:cNvPr id="5" name="Table Placeholder 4">
            <a:extLst>
              <a:ext uri="{FF2B5EF4-FFF2-40B4-BE49-F238E27FC236}">
                <a16:creationId xmlns:a16="http://schemas.microsoft.com/office/drawing/2014/main" id="{F84CE8F9-4D2E-4C8A-B1F7-7857D1057BA4}"/>
              </a:ext>
            </a:extLst>
          </p:cNvPr>
          <p:cNvGraphicFramePr>
            <a:graphicFrameLocks noGrp="1"/>
          </p:cNvGraphicFramePr>
          <p:nvPr>
            <p:ph type="tbl" sz="quarter" idx="13"/>
            <p:extLst>
              <p:ext uri="{D42A27DB-BD31-4B8C-83A1-F6EECF244321}">
                <p14:modId xmlns:p14="http://schemas.microsoft.com/office/powerpoint/2010/main" val="3056884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41953372"/>
                    </a:ext>
                  </a:extLst>
                </a:gridCol>
                <a:gridCol w="822960">
                  <a:extLst>
                    <a:ext uri="{9D8B030D-6E8A-4147-A177-3AD203B41FA5}">
                      <a16:colId xmlns:a16="http://schemas.microsoft.com/office/drawing/2014/main" val="1581554338"/>
                    </a:ext>
                  </a:extLst>
                </a:gridCol>
                <a:gridCol w="822960">
                  <a:extLst>
                    <a:ext uri="{9D8B030D-6E8A-4147-A177-3AD203B41FA5}">
                      <a16:colId xmlns:a16="http://schemas.microsoft.com/office/drawing/2014/main" val="2233872850"/>
                    </a:ext>
                  </a:extLst>
                </a:gridCol>
                <a:gridCol w="822960">
                  <a:extLst>
                    <a:ext uri="{9D8B030D-6E8A-4147-A177-3AD203B41FA5}">
                      <a16:colId xmlns:a16="http://schemas.microsoft.com/office/drawing/2014/main" val="2218418881"/>
                    </a:ext>
                  </a:extLst>
                </a:gridCol>
                <a:gridCol w="822960">
                  <a:extLst>
                    <a:ext uri="{9D8B030D-6E8A-4147-A177-3AD203B41FA5}">
                      <a16:colId xmlns:a16="http://schemas.microsoft.com/office/drawing/2014/main" val="4078223050"/>
                    </a:ext>
                  </a:extLst>
                </a:gridCol>
                <a:gridCol w="822960">
                  <a:extLst>
                    <a:ext uri="{9D8B030D-6E8A-4147-A177-3AD203B41FA5}">
                      <a16:colId xmlns:a16="http://schemas.microsoft.com/office/drawing/2014/main" val="2546644714"/>
                    </a:ext>
                  </a:extLst>
                </a:gridCol>
                <a:gridCol w="822960">
                  <a:extLst>
                    <a:ext uri="{9D8B030D-6E8A-4147-A177-3AD203B41FA5}">
                      <a16:colId xmlns:a16="http://schemas.microsoft.com/office/drawing/2014/main" val="3250477388"/>
                    </a:ext>
                  </a:extLst>
                </a:gridCol>
                <a:gridCol w="822960">
                  <a:extLst>
                    <a:ext uri="{9D8B030D-6E8A-4147-A177-3AD203B41FA5}">
                      <a16:colId xmlns:a16="http://schemas.microsoft.com/office/drawing/2014/main" val="1048738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01441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- 2018-04-25 18:05:00 </a:t>
                      </a:r>
                      <a:r>
                        <a:rPr kumimoji="0" lang="en-US" sz="1000" b="0" i="0" u="none" strike="noStrike" kern="1200" cap="none" spc="0" normalizeH="0" baseline="0" noProof="0">
                          <a:ln>
                            <a:noFill/>
                          </a:ln>
                          <a:solidFill>
                            <a:prstClr val="black"/>
                          </a:solidFill>
                          <a:effectLst/>
                          <a:uLnTx/>
                          <a:uFillTx/>
                          <a:latin typeface="+mn-lt"/>
                          <a:ea typeface="+mn-ea"/>
                          <a:cs typeface="+mn-cs"/>
                        </a:rPr>
                        <a:t> 
 Einen neuen topausgestatteten Opel Grandland X Innovation in rubinrot mit Panorama-Glasdach, Park&amp;Go Premium Paket, uvm. durfte Verkaufsberater Mario Hörtner am Standort St. Johann/Haide an Frau Cornelia Kielnhofer aus Pöllau übergeben.
Das gesamte Auto Doczekal Team wünscht wie immer viel Freude und eine gute Fahrt‼️
#AutoDoczekal #MeinHändlerMeineWerkstatt #Opel #GrandlandX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57058377"/>
                  </a:ext>
                </a:extLst>
              </a:tr>
            </a:tbl>
          </a:graphicData>
        </a:graphic>
      </p:graphicFrame>
      <p:sp>
        <p:nvSpPr>
          <p:cNvPr id="4" name="Text Placeholder 3">
            <a:extLst>
              <a:ext uri="{FF2B5EF4-FFF2-40B4-BE49-F238E27FC236}">
                <a16:creationId xmlns:a16="http://schemas.microsoft.com/office/drawing/2014/main" id="{56D23660-3D64-4028-812D-C10EC686AAC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1536806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2CD3C-61D6-4D08-AA33-F1FBA52AFD5C}"/>
              </a:ext>
            </a:extLst>
          </p:cNvPr>
          <p:cNvSpPr>
            <a:spLocks noGrp="1"/>
          </p:cNvSpPr>
          <p:nvPr>
            <p:ph type="title"/>
          </p:nvPr>
        </p:nvSpPr>
        <p:spPr/>
        <p:txBody>
          <a:bodyPr/>
          <a:lstStyle/>
          <a:p>
            <a:r>
              <a:rPr lang="en-US"/>
              <a:t>Eigene Beiträge (Postings) + Reactions | Auto Doczekal - 14 of 25</a:t>
            </a:r>
          </a:p>
        </p:txBody>
      </p:sp>
      <p:graphicFrame>
        <p:nvGraphicFramePr>
          <p:cNvPr id="5" name="Table Placeholder 4">
            <a:extLst>
              <a:ext uri="{FF2B5EF4-FFF2-40B4-BE49-F238E27FC236}">
                <a16:creationId xmlns:a16="http://schemas.microsoft.com/office/drawing/2014/main" id="{8E71BA52-DB9A-4985-BB86-D62C5E3B5450}"/>
              </a:ext>
            </a:extLst>
          </p:cNvPr>
          <p:cNvGraphicFramePr>
            <a:graphicFrameLocks noGrp="1"/>
          </p:cNvGraphicFramePr>
          <p:nvPr>
            <p:ph type="tbl" sz="quarter" idx="13"/>
            <p:extLst>
              <p:ext uri="{D42A27DB-BD31-4B8C-83A1-F6EECF244321}">
                <p14:modId xmlns:p14="http://schemas.microsoft.com/office/powerpoint/2010/main" val="1351930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07256929"/>
                    </a:ext>
                  </a:extLst>
                </a:gridCol>
                <a:gridCol w="822960">
                  <a:extLst>
                    <a:ext uri="{9D8B030D-6E8A-4147-A177-3AD203B41FA5}">
                      <a16:colId xmlns:a16="http://schemas.microsoft.com/office/drawing/2014/main" val="1275241644"/>
                    </a:ext>
                  </a:extLst>
                </a:gridCol>
                <a:gridCol w="822960">
                  <a:extLst>
                    <a:ext uri="{9D8B030D-6E8A-4147-A177-3AD203B41FA5}">
                      <a16:colId xmlns:a16="http://schemas.microsoft.com/office/drawing/2014/main" val="1253955073"/>
                    </a:ext>
                  </a:extLst>
                </a:gridCol>
                <a:gridCol w="822960">
                  <a:extLst>
                    <a:ext uri="{9D8B030D-6E8A-4147-A177-3AD203B41FA5}">
                      <a16:colId xmlns:a16="http://schemas.microsoft.com/office/drawing/2014/main" val="983516168"/>
                    </a:ext>
                  </a:extLst>
                </a:gridCol>
                <a:gridCol w="822960">
                  <a:extLst>
                    <a:ext uri="{9D8B030D-6E8A-4147-A177-3AD203B41FA5}">
                      <a16:colId xmlns:a16="http://schemas.microsoft.com/office/drawing/2014/main" val="3181924888"/>
                    </a:ext>
                  </a:extLst>
                </a:gridCol>
                <a:gridCol w="822960">
                  <a:extLst>
                    <a:ext uri="{9D8B030D-6E8A-4147-A177-3AD203B41FA5}">
                      <a16:colId xmlns:a16="http://schemas.microsoft.com/office/drawing/2014/main" val="1969123594"/>
                    </a:ext>
                  </a:extLst>
                </a:gridCol>
                <a:gridCol w="822960">
                  <a:extLst>
                    <a:ext uri="{9D8B030D-6E8A-4147-A177-3AD203B41FA5}">
                      <a16:colId xmlns:a16="http://schemas.microsoft.com/office/drawing/2014/main" val="4221844600"/>
                    </a:ext>
                  </a:extLst>
                </a:gridCol>
                <a:gridCol w="822960">
                  <a:extLst>
                    <a:ext uri="{9D8B030D-6E8A-4147-A177-3AD203B41FA5}">
                      <a16:colId xmlns:a16="http://schemas.microsoft.com/office/drawing/2014/main" val="3193511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63328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- 2018-04-25 13:23:32 </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Robert Weinhofer übergibt an Frau Daniela Rappl aus Hochart einen Jungwagen Opel Meriva Österreich Edition!
Wir wünschen Frau Rappl viel Spaß und Freude mit ihrem neuen Opel‼️
#AutoDoczekal #MeinHändlerMeineWerkstatt #Opel #Meriva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17590460"/>
                  </a:ext>
                </a:extLst>
              </a:tr>
            </a:tbl>
          </a:graphicData>
        </a:graphic>
      </p:graphicFrame>
      <p:sp>
        <p:nvSpPr>
          <p:cNvPr id="4" name="Text Placeholder 3">
            <a:extLst>
              <a:ext uri="{FF2B5EF4-FFF2-40B4-BE49-F238E27FC236}">
                <a16:creationId xmlns:a16="http://schemas.microsoft.com/office/drawing/2014/main" id="{0B33775D-7A20-416C-AD18-A922553E392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7246801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C8E74-71A8-4785-8800-49A5A24AC006}"/>
              </a:ext>
            </a:extLst>
          </p:cNvPr>
          <p:cNvSpPr>
            <a:spLocks noGrp="1"/>
          </p:cNvSpPr>
          <p:nvPr>
            <p:ph type="title"/>
          </p:nvPr>
        </p:nvSpPr>
        <p:spPr/>
        <p:txBody>
          <a:bodyPr/>
          <a:lstStyle/>
          <a:p>
            <a:r>
              <a:rPr lang="en-US"/>
              <a:t>Eigene Beiträge (Postings) + Reactions | Auto Doczekal - 15 of 25</a:t>
            </a:r>
          </a:p>
        </p:txBody>
      </p:sp>
      <p:graphicFrame>
        <p:nvGraphicFramePr>
          <p:cNvPr id="5" name="Table Placeholder 4">
            <a:extLst>
              <a:ext uri="{FF2B5EF4-FFF2-40B4-BE49-F238E27FC236}">
                <a16:creationId xmlns:a16="http://schemas.microsoft.com/office/drawing/2014/main" id="{2A88F35E-315B-4297-9D4E-1B978ED963D0}"/>
              </a:ext>
            </a:extLst>
          </p:cNvPr>
          <p:cNvGraphicFramePr>
            <a:graphicFrameLocks noGrp="1"/>
          </p:cNvGraphicFramePr>
          <p:nvPr>
            <p:ph type="tbl" sz="quarter" idx="13"/>
            <p:extLst>
              <p:ext uri="{D42A27DB-BD31-4B8C-83A1-F6EECF244321}">
                <p14:modId xmlns:p14="http://schemas.microsoft.com/office/powerpoint/2010/main" val="2277620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59343955"/>
                    </a:ext>
                  </a:extLst>
                </a:gridCol>
                <a:gridCol w="822960">
                  <a:extLst>
                    <a:ext uri="{9D8B030D-6E8A-4147-A177-3AD203B41FA5}">
                      <a16:colId xmlns:a16="http://schemas.microsoft.com/office/drawing/2014/main" val="3592094680"/>
                    </a:ext>
                  </a:extLst>
                </a:gridCol>
                <a:gridCol w="822960">
                  <a:extLst>
                    <a:ext uri="{9D8B030D-6E8A-4147-A177-3AD203B41FA5}">
                      <a16:colId xmlns:a16="http://schemas.microsoft.com/office/drawing/2014/main" val="3464875899"/>
                    </a:ext>
                  </a:extLst>
                </a:gridCol>
                <a:gridCol w="822960">
                  <a:extLst>
                    <a:ext uri="{9D8B030D-6E8A-4147-A177-3AD203B41FA5}">
                      <a16:colId xmlns:a16="http://schemas.microsoft.com/office/drawing/2014/main" val="2651226885"/>
                    </a:ext>
                  </a:extLst>
                </a:gridCol>
                <a:gridCol w="822960">
                  <a:extLst>
                    <a:ext uri="{9D8B030D-6E8A-4147-A177-3AD203B41FA5}">
                      <a16:colId xmlns:a16="http://schemas.microsoft.com/office/drawing/2014/main" val="3742210650"/>
                    </a:ext>
                  </a:extLst>
                </a:gridCol>
                <a:gridCol w="822960">
                  <a:extLst>
                    <a:ext uri="{9D8B030D-6E8A-4147-A177-3AD203B41FA5}">
                      <a16:colId xmlns:a16="http://schemas.microsoft.com/office/drawing/2014/main" val="2771741834"/>
                    </a:ext>
                  </a:extLst>
                </a:gridCol>
                <a:gridCol w="822960">
                  <a:extLst>
                    <a:ext uri="{9D8B030D-6E8A-4147-A177-3AD203B41FA5}">
                      <a16:colId xmlns:a16="http://schemas.microsoft.com/office/drawing/2014/main" val="2274794863"/>
                    </a:ext>
                  </a:extLst>
                </a:gridCol>
                <a:gridCol w="822960">
                  <a:extLst>
                    <a:ext uri="{9D8B030D-6E8A-4147-A177-3AD203B41FA5}">
                      <a16:colId xmlns:a16="http://schemas.microsoft.com/office/drawing/2014/main" val="2236112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59479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- 2018-04-20 12:43:56 </a:t>
                      </a:r>
                      <a:r>
                        <a:rPr kumimoji="0" lang="de-DE" sz="1000" b="0" i="0" u="none" strike="noStrike" kern="1200" cap="none" spc="0" normalizeH="0" baseline="0" noProof="0">
                          <a:ln>
                            <a:noFill/>
                          </a:ln>
                          <a:solidFill>
                            <a:prstClr val="black"/>
                          </a:solidFill>
                          <a:effectLst/>
                          <a:uLnTx/>
                          <a:uFillTx/>
                          <a:latin typeface="+mn-lt"/>
                          <a:ea typeface="+mn-ea"/>
                          <a:cs typeface="+mn-cs"/>
                        </a:rPr>
                        <a:t> 
 Geschäftsführer Markus Doczekal und Verkaufsberater Fritz Unger übergeben an unseren Versicherungsvertreter Christian Marx von der Generali Versicherung einen nagelneuen 🔝ausgestatteten Opel Grandland X Innovation Automatik Diesel in der wunderschönen Farbkombination abalonewhite mit schwarzem Dach!
Lieber Christian, das gesamte Team von Auto Doczekal bedankt sich bei dir für das jahrelange Vertrauen in unser Unternehmen und wünscht dir vor allem viel Freude und Spaß mit deinem neuen SUV‼️
#AutoDoczekal #MeinHändlerMeineWerkstatt #Opel #GrandlandX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12328011"/>
                  </a:ext>
                </a:extLst>
              </a:tr>
            </a:tbl>
          </a:graphicData>
        </a:graphic>
      </p:graphicFrame>
      <p:sp>
        <p:nvSpPr>
          <p:cNvPr id="4" name="Text Placeholder 3">
            <a:extLst>
              <a:ext uri="{FF2B5EF4-FFF2-40B4-BE49-F238E27FC236}">
                <a16:creationId xmlns:a16="http://schemas.microsoft.com/office/drawing/2014/main" id="{9E7D312F-E779-4FD2-A8DB-909E45A2AF0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2793552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00269-B836-4317-9A4D-8D03ED880385}"/>
              </a:ext>
            </a:extLst>
          </p:cNvPr>
          <p:cNvSpPr>
            <a:spLocks noGrp="1"/>
          </p:cNvSpPr>
          <p:nvPr>
            <p:ph type="title"/>
          </p:nvPr>
        </p:nvSpPr>
        <p:spPr/>
        <p:txBody>
          <a:bodyPr/>
          <a:lstStyle/>
          <a:p>
            <a:r>
              <a:rPr lang="en-US"/>
              <a:t>Eigene Beiträge (Postings) + Reactions | Auto Doczekal - 16 of 25</a:t>
            </a:r>
          </a:p>
        </p:txBody>
      </p:sp>
      <p:graphicFrame>
        <p:nvGraphicFramePr>
          <p:cNvPr id="5" name="Table Placeholder 4">
            <a:extLst>
              <a:ext uri="{FF2B5EF4-FFF2-40B4-BE49-F238E27FC236}">
                <a16:creationId xmlns:a16="http://schemas.microsoft.com/office/drawing/2014/main" id="{10EDA2F5-A209-460F-BC55-4886CB29D1C2}"/>
              </a:ext>
            </a:extLst>
          </p:cNvPr>
          <p:cNvGraphicFramePr>
            <a:graphicFrameLocks noGrp="1"/>
          </p:cNvGraphicFramePr>
          <p:nvPr>
            <p:ph type="tbl" sz="quarter" idx="13"/>
            <p:extLst>
              <p:ext uri="{D42A27DB-BD31-4B8C-83A1-F6EECF244321}">
                <p14:modId xmlns:p14="http://schemas.microsoft.com/office/powerpoint/2010/main" val="2862869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93888953"/>
                    </a:ext>
                  </a:extLst>
                </a:gridCol>
                <a:gridCol w="822960">
                  <a:extLst>
                    <a:ext uri="{9D8B030D-6E8A-4147-A177-3AD203B41FA5}">
                      <a16:colId xmlns:a16="http://schemas.microsoft.com/office/drawing/2014/main" val="3716604894"/>
                    </a:ext>
                  </a:extLst>
                </a:gridCol>
                <a:gridCol w="822960">
                  <a:extLst>
                    <a:ext uri="{9D8B030D-6E8A-4147-A177-3AD203B41FA5}">
                      <a16:colId xmlns:a16="http://schemas.microsoft.com/office/drawing/2014/main" val="1784495820"/>
                    </a:ext>
                  </a:extLst>
                </a:gridCol>
                <a:gridCol w="822960">
                  <a:extLst>
                    <a:ext uri="{9D8B030D-6E8A-4147-A177-3AD203B41FA5}">
                      <a16:colId xmlns:a16="http://schemas.microsoft.com/office/drawing/2014/main" val="2036451385"/>
                    </a:ext>
                  </a:extLst>
                </a:gridCol>
                <a:gridCol w="822960">
                  <a:extLst>
                    <a:ext uri="{9D8B030D-6E8A-4147-A177-3AD203B41FA5}">
                      <a16:colId xmlns:a16="http://schemas.microsoft.com/office/drawing/2014/main" val="1045036286"/>
                    </a:ext>
                  </a:extLst>
                </a:gridCol>
                <a:gridCol w="822960">
                  <a:extLst>
                    <a:ext uri="{9D8B030D-6E8A-4147-A177-3AD203B41FA5}">
                      <a16:colId xmlns:a16="http://schemas.microsoft.com/office/drawing/2014/main" val="887246646"/>
                    </a:ext>
                  </a:extLst>
                </a:gridCol>
                <a:gridCol w="822960">
                  <a:extLst>
                    <a:ext uri="{9D8B030D-6E8A-4147-A177-3AD203B41FA5}">
                      <a16:colId xmlns:a16="http://schemas.microsoft.com/office/drawing/2014/main" val="863641664"/>
                    </a:ext>
                  </a:extLst>
                </a:gridCol>
                <a:gridCol w="822960">
                  <a:extLst>
                    <a:ext uri="{9D8B030D-6E8A-4147-A177-3AD203B41FA5}">
                      <a16:colId xmlns:a16="http://schemas.microsoft.com/office/drawing/2014/main" val="1839593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5260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- 2018-04-20 04:54:00 </a:t>
                      </a:r>
                      <a:r>
                        <a:rPr kumimoji="0" lang="en-US" sz="1000" b="0" i="0" u="none" strike="noStrike" kern="1200" cap="none" spc="0" normalizeH="0" baseline="0" noProof="0">
                          <a:ln>
                            <a:noFill/>
                          </a:ln>
                          <a:solidFill>
                            <a:prstClr val="black"/>
                          </a:solidFill>
                          <a:effectLst/>
                          <a:uLnTx/>
                          <a:uFillTx/>
                          <a:latin typeface="+mn-lt"/>
                          <a:ea typeface="+mn-ea"/>
                          <a:cs typeface="+mn-cs"/>
                        </a:rPr>
                        <a:t> 
 Frau Ertl aus Löffelbach übernimmt einen hübschen Gebrauchtwagen Dacia Duster am Standort St. Johann/Haide.
Verkaufsberater Mario Hörtner wünscht unserem Kunden viel Freude und gute Fahrt‼️
#AutoDoczekal #MeinHändlerMeineWerkstatt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77672909"/>
                  </a:ext>
                </a:extLst>
              </a:tr>
            </a:tbl>
          </a:graphicData>
        </a:graphic>
      </p:graphicFrame>
      <p:sp>
        <p:nvSpPr>
          <p:cNvPr id="4" name="Text Placeholder 3">
            <a:extLst>
              <a:ext uri="{FF2B5EF4-FFF2-40B4-BE49-F238E27FC236}">
                <a16:creationId xmlns:a16="http://schemas.microsoft.com/office/drawing/2014/main" id="{57450010-D6A0-410A-8BE6-34687E8EFD9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3184970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A47C8-CDDE-4A6C-B126-17F0E33B0AB4}"/>
              </a:ext>
            </a:extLst>
          </p:cNvPr>
          <p:cNvSpPr>
            <a:spLocks noGrp="1"/>
          </p:cNvSpPr>
          <p:nvPr>
            <p:ph type="title"/>
          </p:nvPr>
        </p:nvSpPr>
        <p:spPr/>
        <p:txBody>
          <a:bodyPr/>
          <a:lstStyle/>
          <a:p>
            <a:r>
              <a:rPr lang="en-US"/>
              <a:t>Eigene Beiträge (Postings) + Reactions | Auto Doczekal - 17 of 25</a:t>
            </a:r>
          </a:p>
        </p:txBody>
      </p:sp>
      <p:graphicFrame>
        <p:nvGraphicFramePr>
          <p:cNvPr id="5" name="Table Placeholder 4">
            <a:extLst>
              <a:ext uri="{FF2B5EF4-FFF2-40B4-BE49-F238E27FC236}">
                <a16:creationId xmlns:a16="http://schemas.microsoft.com/office/drawing/2014/main" id="{40B3EBFF-5323-4399-B04D-1576447A2C8E}"/>
              </a:ext>
            </a:extLst>
          </p:cNvPr>
          <p:cNvGraphicFramePr>
            <a:graphicFrameLocks noGrp="1"/>
          </p:cNvGraphicFramePr>
          <p:nvPr>
            <p:ph type="tbl" sz="quarter" idx="13"/>
            <p:extLst>
              <p:ext uri="{D42A27DB-BD31-4B8C-83A1-F6EECF244321}">
                <p14:modId xmlns:p14="http://schemas.microsoft.com/office/powerpoint/2010/main" val="4026815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89463033"/>
                    </a:ext>
                  </a:extLst>
                </a:gridCol>
                <a:gridCol w="822960">
                  <a:extLst>
                    <a:ext uri="{9D8B030D-6E8A-4147-A177-3AD203B41FA5}">
                      <a16:colId xmlns:a16="http://schemas.microsoft.com/office/drawing/2014/main" val="802238329"/>
                    </a:ext>
                  </a:extLst>
                </a:gridCol>
                <a:gridCol w="822960">
                  <a:extLst>
                    <a:ext uri="{9D8B030D-6E8A-4147-A177-3AD203B41FA5}">
                      <a16:colId xmlns:a16="http://schemas.microsoft.com/office/drawing/2014/main" val="769587951"/>
                    </a:ext>
                  </a:extLst>
                </a:gridCol>
                <a:gridCol w="822960">
                  <a:extLst>
                    <a:ext uri="{9D8B030D-6E8A-4147-A177-3AD203B41FA5}">
                      <a16:colId xmlns:a16="http://schemas.microsoft.com/office/drawing/2014/main" val="3989798986"/>
                    </a:ext>
                  </a:extLst>
                </a:gridCol>
                <a:gridCol w="822960">
                  <a:extLst>
                    <a:ext uri="{9D8B030D-6E8A-4147-A177-3AD203B41FA5}">
                      <a16:colId xmlns:a16="http://schemas.microsoft.com/office/drawing/2014/main" val="1771534727"/>
                    </a:ext>
                  </a:extLst>
                </a:gridCol>
                <a:gridCol w="822960">
                  <a:extLst>
                    <a:ext uri="{9D8B030D-6E8A-4147-A177-3AD203B41FA5}">
                      <a16:colId xmlns:a16="http://schemas.microsoft.com/office/drawing/2014/main" val="2677681534"/>
                    </a:ext>
                  </a:extLst>
                </a:gridCol>
                <a:gridCol w="822960">
                  <a:extLst>
                    <a:ext uri="{9D8B030D-6E8A-4147-A177-3AD203B41FA5}">
                      <a16:colId xmlns:a16="http://schemas.microsoft.com/office/drawing/2014/main" val="4204339375"/>
                    </a:ext>
                  </a:extLst>
                </a:gridCol>
                <a:gridCol w="822960">
                  <a:extLst>
                    <a:ext uri="{9D8B030D-6E8A-4147-A177-3AD203B41FA5}">
                      <a16:colId xmlns:a16="http://schemas.microsoft.com/office/drawing/2014/main" val="2378561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506554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- 2018-04-19 18:10:00 </a:t>
                      </a:r>
                      <a:r>
                        <a:rPr kumimoji="0" lang="en-US" sz="1000" b="0" i="0" u="none" strike="noStrike" kern="1200" cap="none" spc="0" normalizeH="0" baseline="0" noProof="0">
                          <a:ln>
                            <a:noFill/>
                          </a:ln>
                          <a:solidFill>
                            <a:prstClr val="black"/>
                          </a:solidFill>
                          <a:effectLst/>
                          <a:uLnTx/>
                          <a:uFillTx/>
                          <a:latin typeface="+mn-lt"/>
                          <a:ea typeface="+mn-ea"/>
                          <a:cs typeface="+mn-cs"/>
                        </a:rPr>
                        <a:t> 
 Einen wunderschönen 🔝-ausgestattetten Opel Grandland X Innovation Automatik in der Farbe mondsteingrau durfte heute Verkaufsberater Alfred Szabo an Familie Fritz aus Stinatz übergeben!
Das Auto Doczekal Team Oberwart wünscht wie immer viele Freude und eine gute Fahrt‼️
#AutoDoczekal #MeinHändlerMeineWerkstatt #Opel #GrandlandX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17835254"/>
                  </a:ext>
                </a:extLst>
              </a:tr>
            </a:tbl>
          </a:graphicData>
        </a:graphic>
      </p:graphicFrame>
      <p:sp>
        <p:nvSpPr>
          <p:cNvPr id="4" name="Text Placeholder 3">
            <a:extLst>
              <a:ext uri="{FF2B5EF4-FFF2-40B4-BE49-F238E27FC236}">
                <a16:creationId xmlns:a16="http://schemas.microsoft.com/office/drawing/2014/main" id="{FD0A9ACE-DC11-4178-B887-07D30C5D520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1915688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83A1C-7C03-4A10-A8B7-CDABAA2A7340}"/>
              </a:ext>
            </a:extLst>
          </p:cNvPr>
          <p:cNvSpPr>
            <a:spLocks noGrp="1"/>
          </p:cNvSpPr>
          <p:nvPr>
            <p:ph type="title"/>
          </p:nvPr>
        </p:nvSpPr>
        <p:spPr/>
        <p:txBody>
          <a:bodyPr/>
          <a:lstStyle/>
          <a:p>
            <a:r>
              <a:rPr lang="en-US"/>
              <a:t>Eigene Beiträge (Postings) + Reactions | Auto Doczekal - 18 of 25</a:t>
            </a:r>
          </a:p>
        </p:txBody>
      </p:sp>
      <p:graphicFrame>
        <p:nvGraphicFramePr>
          <p:cNvPr id="5" name="Table Placeholder 4">
            <a:extLst>
              <a:ext uri="{FF2B5EF4-FFF2-40B4-BE49-F238E27FC236}">
                <a16:creationId xmlns:a16="http://schemas.microsoft.com/office/drawing/2014/main" id="{336F7D85-0477-4788-9D21-13890878CFA7}"/>
              </a:ext>
            </a:extLst>
          </p:cNvPr>
          <p:cNvGraphicFramePr>
            <a:graphicFrameLocks noGrp="1"/>
          </p:cNvGraphicFramePr>
          <p:nvPr>
            <p:ph type="tbl" sz="quarter" idx="13"/>
            <p:extLst>
              <p:ext uri="{D42A27DB-BD31-4B8C-83A1-F6EECF244321}">
                <p14:modId xmlns:p14="http://schemas.microsoft.com/office/powerpoint/2010/main" val="173168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88815687"/>
                    </a:ext>
                  </a:extLst>
                </a:gridCol>
                <a:gridCol w="822960">
                  <a:extLst>
                    <a:ext uri="{9D8B030D-6E8A-4147-A177-3AD203B41FA5}">
                      <a16:colId xmlns:a16="http://schemas.microsoft.com/office/drawing/2014/main" val="742696061"/>
                    </a:ext>
                  </a:extLst>
                </a:gridCol>
                <a:gridCol w="822960">
                  <a:extLst>
                    <a:ext uri="{9D8B030D-6E8A-4147-A177-3AD203B41FA5}">
                      <a16:colId xmlns:a16="http://schemas.microsoft.com/office/drawing/2014/main" val="3678534285"/>
                    </a:ext>
                  </a:extLst>
                </a:gridCol>
                <a:gridCol w="822960">
                  <a:extLst>
                    <a:ext uri="{9D8B030D-6E8A-4147-A177-3AD203B41FA5}">
                      <a16:colId xmlns:a16="http://schemas.microsoft.com/office/drawing/2014/main" val="1381160350"/>
                    </a:ext>
                  </a:extLst>
                </a:gridCol>
                <a:gridCol w="822960">
                  <a:extLst>
                    <a:ext uri="{9D8B030D-6E8A-4147-A177-3AD203B41FA5}">
                      <a16:colId xmlns:a16="http://schemas.microsoft.com/office/drawing/2014/main" val="1669237799"/>
                    </a:ext>
                  </a:extLst>
                </a:gridCol>
                <a:gridCol w="822960">
                  <a:extLst>
                    <a:ext uri="{9D8B030D-6E8A-4147-A177-3AD203B41FA5}">
                      <a16:colId xmlns:a16="http://schemas.microsoft.com/office/drawing/2014/main" val="1481013536"/>
                    </a:ext>
                  </a:extLst>
                </a:gridCol>
                <a:gridCol w="822960">
                  <a:extLst>
                    <a:ext uri="{9D8B030D-6E8A-4147-A177-3AD203B41FA5}">
                      <a16:colId xmlns:a16="http://schemas.microsoft.com/office/drawing/2014/main" val="2269306284"/>
                    </a:ext>
                  </a:extLst>
                </a:gridCol>
                <a:gridCol w="822960">
                  <a:extLst>
                    <a:ext uri="{9D8B030D-6E8A-4147-A177-3AD203B41FA5}">
                      <a16:colId xmlns:a16="http://schemas.microsoft.com/office/drawing/2014/main" val="3908579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61590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- 2018-04-19 11:41:37 </a:t>
                      </a:r>
                      <a:r>
                        <a:rPr kumimoji="0" lang="en-US" sz="1000" b="0" i="0" u="none" strike="noStrike" kern="1200" cap="none" spc="0" normalizeH="0" baseline="0" noProof="0">
                          <a:ln>
                            <a:noFill/>
                          </a:ln>
                          <a:solidFill>
                            <a:prstClr val="black"/>
                          </a:solidFill>
                          <a:effectLst/>
                          <a:uLnTx/>
                          <a:uFillTx/>
                          <a:latin typeface="+mn-lt"/>
                          <a:ea typeface="+mn-ea"/>
                          <a:cs typeface="+mn-cs"/>
                        </a:rPr>
                        <a:t> 
 Am Standort St. Johann/Haide durfte heute Verkaufsberater Mario Hörtner an die Firma Malerei Anton Haider (www.haidermaler.at) aus Stubenberg einen neuen Opel Vivaro Kastenwagen L2H1 übergeben!
Wir wünschen Herrn Haider viel Freude und Spaß sowie unzählige gute Geschäfte mit dem neuen Transporter von Opel‼️
#AutoDoczekal #MeinHändlerMeineWerkstatt #Opel #Vivaro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99856589"/>
                  </a:ext>
                </a:extLst>
              </a:tr>
            </a:tbl>
          </a:graphicData>
        </a:graphic>
      </p:graphicFrame>
      <p:sp>
        <p:nvSpPr>
          <p:cNvPr id="4" name="Text Placeholder 3">
            <a:extLst>
              <a:ext uri="{FF2B5EF4-FFF2-40B4-BE49-F238E27FC236}">
                <a16:creationId xmlns:a16="http://schemas.microsoft.com/office/drawing/2014/main" id="{2AB53BA6-D5E2-41DA-B19E-8B3E01AB4B6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0335576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33109-48F6-4B2D-87CF-6B5B3E7A0332}"/>
              </a:ext>
            </a:extLst>
          </p:cNvPr>
          <p:cNvSpPr>
            <a:spLocks noGrp="1"/>
          </p:cNvSpPr>
          <p:nvPr>
            <p:ph type="title"/>
          </p:nvPr>
        </p:nvSpPr>
        <p:spPr/>
        <p:txBody>
          <a:bodyPr/>
          <a:lstStyle/>
          <a:p>
            <a:r>
              <a:rPr lang="en-US"/>
              <a:t>Eigene Beiträge (Postings) + Reactions | Auto Doczekal - 19 of 25</a:t>
            </a:r>
          </a:p>
        </p:txBody>
      </p:sp>
      <p:graphicFrame>
        <p:nvGraphicFramePr>
          <p:cNvPr id="5" name="Table Placeholder 4">
            <a:extLst>
              <a:ext uri="{FF2B5EF4-FFF2-40B4-BE49-F238E27FC236}">
                <a16:creationId xmlns:a16="http://schemas.microsoft.com/office/drawing/2014/main" id="{1B775500-58FF-470E-A57A-8EE3454038B3}"/>
              </a:ext>
            </a:extLst>
          </p:cNvPr>
          <p:cNvGraphicFramePr>
            <a:graphicFrameLocks noGrp="1"/>
          </p:cNvGraphicFramePr>
          <p:nvPr>
            <p:ph type="tbl" sz="quarter" idx="13"/>
            <p:extLst>
              <p:ext uri="{D42A27DB-BD31-4B8C-83A1-F6EECF244321}">
                <p14:modId xmlns:p14="http://schemas.microsoft.com/office/powerpoint/2010/main" val="1438843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76458581"/>
                    </a:ext>
                  </a:extLst>
                </a:gridCol>
                <a:gridCol w="822960">
                  <a:extLst>
                    <a:ext uri="{9D8B030D-6E8A-4147-A177-3AD203B41FA5}">
                      <a16:colId xmlns:a16="http://schemas.microsoft.com/office/drawing/2014/main" val="1518861610"/>
                    </a:ext>
                  </a:extLst>
                </a:gridCol>
                <a:gridCol w="822960">
                  <a:extLst>
                    <a:ext uri="{9D8B030D-6E8A-4147-A177-3AD203B41FA5}">
                      <a16:colId xmlns:a16="http://schemas.microsoft.com/office/drawing/2014/main" val="1432128133"/>
                    </a:ext>
                  </a:extLst>
                </a:gridCol>
                <a:gridCol w="822960">
                  <a:extLst>
                    <a:ext uri="{9D8B030D-6E8A-4147-A177-3AD203B41FA5}">
                      <a16:colId xmlns:a16="http://schemas.microsoft.com/office/drawing/2014/main" val="2973013504"/>
                    </a:ext>
                  </a:extLst>
                </a:gridCol>
                <a:gridCol w="822960">
                  <a:extLst>
                    <a:ext uri="{9D8B030D-6E8A-4147-A177-3AD203B41FA5}">
                      <a16:colId xmlns:a16="http://schemas.microsoft.com/office/drawing/2014/main" val="1816100074"/>
                    </a:ext>
                  </a:extLst>
                </a:gridCol>
                <a:gridCol w="822960">
                  <a:extLst>
                    <a:ext uri="{9D8B030D-6E8A-4147-A177-3AD203B41FA5}">
                      <a16:colId xmlns:a16="http://schemas.microsoft.com/office/drawing/2014/main" val="2996752635"/>
                    </a:ext>
                  </a:extLst>
                </a:gridCol>
                <a:gridCol w="822960">
                  <a:extLst>
                    <a:ext uri="{9D8B030D-6E8A-4147-A177-3AD203B41FA5}">
                      <a16:colId xmlns:a16="http://schemas.microsoft.com/office/drawing/2014/main" val="2486264119"/>
                    </a:ext>
                  </a:extLst>
                </a:gridCol>
                <a:gridCol w="822960">
                  <a:extLst>
                    <a:ext uri="{9D8B030D-6E8A-4147-A177-3AD203B41FA5}">
                      <a16:colId xmlns:a16="http://schemas.microsoft.com/office/drawing/2014/main" val="1230532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09865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- 2018-04-14 05:03:32 </a:t>
                      </a:r>
                      <a:r>
                        <a:rPr kumimoji="0" lang="en-US" sz="1000" b="0" i="0" u="none" strike="noStrike" kern="1200" cap="none" spc="0" normalizeH="0" baseline="0" noProof="0">
                          <a:ln>
                            <a:noFill/>
                          </a:ln>
                          <a:solidFill>
                            <a:prstClr val="black"/>
                          </a:solidFill>
                          <a:effectLst/>
                          <a:uLnTx/>
                          <a:uFillTx/>
                          <a:latin typeface="+mn-lt"/>
                          <a:ea typeface="+mn-ea"/>
                          <a:cs typeface="+mn-cs"/>
                        </a:rPr>
                        <a:t> 
 👉 Gebrauchtwagen-Neuzugang‼️
Peugeot 208 Acitve, 82 PS
Erstzulassung: 6/2013
Kilometer: NUR 12.800
🔝Aktionspreis: € 8.990,--
Der 208er steht ab sofort für Probefahrten bereit. Weitere Fahrzeuginformationen erhalten Sie bei Herrn Alfred Szabo unter 0664/4247509 oder hier ▶️ https://bit.ly/2viabJo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38371865"/>
                  </a:ext>
                </a:extLst>
              </a:tr>
            </a:tbl>
          </a:graphicData>
        </a:graphic>
      </p:graphicFrame>
      <p:sp>
        <p:nvSpPr>
          <p:cNvPr id="4" name="Text Placeholder 3">
            <a:extLst>
              <a:ext uri="{FF2B5EF4-FFF2-40B4-BE49-F238E27FC236}">
                <a16:creationId xmlns:a16="http://schemas.microsoft.com/office/drawing/2014/main" id="{F26B1A6E-18F8-495A-8728-6E0E0DE87E0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9044362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1F8C0-F439-4A42-A223-AC7073697F0F}"/>
              </a:ext>
            </a:extLst>
          </p:cNvPr>
          <p:cNvSpPr>
            <a:spLocks noGrp="1"/>
          </p:cNvSpPr>
          <p:nvPr>
            <p:ph type="title"/>
          </p:nvPr>
        </p:nvSpPr>
        <p:spPr/>
        <p:txBody>
          <a:bodyPr/>
          <a:lstStyle/>
          <a:p>
            <a:r>
              <a:rPr lang="en-US"/>
              <a:t>Eigene Beiträge (Postings) + Reactions | Auto Doczekal - 20 of 25</a:t>
            </a:r>
          </a:p>
        </p:txBody>
      </p:sp>
      <p:graphicFrame>
        <p:nvGraphicFramePr>
          <p:cNvPr id="5" name="Table Placeholder 4">
            <a:extLst>
              <a:ext uri="{FF2B5EF4-FFF2-40B4-BE49-F238E27FC236}">
                <a16:creationId xmlns:a16="http://schemas.microsoft.com/office/drawing/2014/main" id="{5EC75F32-B0E0-42F3-804F-06C55FA501A6}"/>
              </a:ext>
            </a:extLst>
          </p:cNvPr>
          <p:cNvGraphicFramePr>
            <a:graphicFrameLocks noGrp="1"/>
          </p:cNvGraphicFramePr>
          <p:nvPr>
            <p:ph type="tbl" sz="quarter" idx="13"/>
            <p:extLst>
              <p:ext uri="{D42A27DB-BD31-4B8C-83A1-F6EECF244321}">
                <p14:modId xmlns:p14="http://schemas.microsoft.com/office/powerpoint/2010/main" val="4184711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00014731"/>
                    </a:ext>
                  </a:extLst>
                </a:gridCol>
                <a:gridCol w="822960">
                  <a:extLst>
                    <a:ext uri="{9D8B030D-6E8A-4147-A177-3AD203B41FA5}">
                      <a16:colId xmlns:a16="http://schemas.microsoft.com/office/drawing/2014/main" val="3393857670"/>
                    </a:ext>
                  </a:extLst>
                </a:gridCol>
                <a:gridCol w="822960">
                  <a:extLst>
                    <a:ext uri="{9D8B030D-6E8A-4147-A177-3AD203B41FA5}">
                      <a16:colId xmlns:a16="http://schemas.microsoft.com/office/drawing/2014/main" val="3631181640"/>
                    </a:ext>
                  </a:extLst>
                </a:gridCol>
                <a:gridCol w="822960">
                  <a:extLst>
                    <a:ext uri="{9D8B030D-6E8A-4147-A177-3AD203B41FA5}">
                      <a16:colId xmlns:a16="http://schemas.microsoft.com/office/drawing/2014/main" val="2494984156"/>
                    </a:ext>
                  </a:extLst>
                </a:gridCol>
                <a:gridCol w="822960">
                  <a:extLst>
                    <a:ext uri="{9D8B030D-6E8A-4147-A177-3AD203B41FA5}">
                      <a16:colId xmlns:a16="http://schemas.microsoft.com/office/drawing/2014/main" val="192529024"/>
                    </a:ext>
                  </a:extLst>
                </a:gridCol>
                <a:gridCol w="822960">
                  <a:extLst>
                    <a:ext uri="{9D8B030D-6E8A-4147-A177-3AD203B41FA5}">
                      <a16:colId xmlns:a16="http://schemas.microsoft.com/office/drawing/2014/main" val="772888835"/>
                    </a:ext>
                  </a:extLst>
                </a:gridCol>
                <a:gridCol w="822960">
                  <a:extLst>
                    <a:ext uri="{9D8B030D-6E8A-4147-A177-3AD203B41FA5}">
                      <a16:colId xmlns:a16="http://schemas.microsoft.com/office/drawing/2014/main" val="4263315024"/>
                    </a:ext>
                  </a:extLst>
                </a:gridCol>
                <a:gridCol w="822960">
                  <a:extLst>
                    <a:ext uri="{9D8B030D-6E8A-4147-A177-3AD203B41FA5}">
                      <a16:colId xmlns:a16="http://schemas.microsoft.com/office/drawing/2014/main" val="3996067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282717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- 2018-04-13 14:53:37 </a:t>
                      </a:r>
                      <a:r>
                        <a:rPr kumimoji="0" lang="en-US" sz="1000" b="0" i="0" u="none" strike="noStrike" kern="1200" cap="none" spc="0" normalizeH="0" baseline="0" noProof="0">
                          <a:ln>
                            <a:noFill/>
                          </a:ln>
                          <a:solidFill>
                            <a:prstClr val="black"/>
                          </a:solidFill>
                          <a:effectLst/>
                          <a:uLnTx/>
                          <a:uFillTx/>
                          <a:latin typeface="+mn-lt"/>
                          <a:ea typeface="+mn-ea"/>
                          <a:cs typeface="+mn-cs"/>
                        </a:rPr>
                        <a:t> 
 Bei herrlichem ☀️schein durfte Herr Herbert Konrath aus Pinggau mit seinem neuen Suzuki Vitara Jacques Lemans Allrad in der tollen Außenfarbe sphereblue inkl. silbernem Dach ins Wochenende starten‼️
Verkaufsberater Robert Weinhofer und das Team aus Oberwart wünschen unserem neuen Kunden viele unfallfreie Ausfahrten sowie tollen Fahrspaß mit dem neuen Allradler.
#AutoDoczekal #MeinHändlerMeineWerkstatt #Suzuki #Vitara #JacquesLemans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56032226"/>
                  </a:ext>
                </a:extLst>
              </a:tr>
            </a:tbl>
          </a:graphicData>
        </a:graphic>
      </p:graphicFrame>
      <p:sp>
        <p:nvSpPr>
          <p:cNvPr id="4" name="Text Placeholder 3">
            <a:extLst>
              <a:ext uri="{FF2B5EF4-FFF2-40B4-BE49-F238E27FC236}">
                <a16:creationId xmlns:a16="http://schemas.microsoft.com/office/drawing/2014/main" id="{75020E19-1D4B-4A9D-8345-871C0995A89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8801184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DC456-B75F-49DF-B3C4-B8BC7F404DB1}"/>
              </a:ext>
            </a:extLst>
          </p:cNvPr>
          <p:cNvSpPr>
            <a:spLocks noGrp="1"/>
          </p:cNvSpPr>
          <p:nvPr>
            <p:ph type="title"/>
          </p:nvPr>
        </p:nvSpPr>
        <p:spPr/>
        <p:txBody>
          <a:bodyPr/>
          <a:lstStyle/>
          <a:p>
            <a:r>
              <a:rPr lang="en-US"/>
              <a:t>Eigene Beiträge (Postings) + Reactions | Auto Doczekal - 21 of 25</a:t>
            </a:r>
          </a:p>
        </p:txBody>
      </p:sp>
      <p:graphicFrame>
        <p:nvGraphicFramePr>
          <p:cNvPr id="5" name="Table Placeholder 4">
            <a:extLst>
              <a:ext uri="{FF2B5EF4-FFF2-40B4-BE49-F238E27FC236}">
                <a16:creationId xmlns:a16="http://schemas.microsoft.com/office/drawing/2014/main" id="{1702E581-8DB1-4025-94BC-42DB74ED2F94}"/>
              </a:ext>
            </a:extLst>
          </p:cNvPr>
          <p:cNvGraphicFramePr>
            <a:graphicFrameLocks noGrp="1"/>
          </p:cNvGraphicFramePr>
          <p:nvPr>
            <p:ph type="tbl" sz="quarter" idx="13"/>
            <p:extLst>
              <p:ext uri="{D42A27DB-BD31-4B8C-83A1-F6EECF244321}">
                <p14:modId xmlns:p14="http://schemas.microsoft.com/office/powerpoint/2010/main" val="2967703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83460507"/>
                    </a:ext>
                  </a:extLst>
                </a:gridCol>
                <a:gridCol w="822960">
                  <a:extLst>
                    <a:ext uri="{9D8B030D-6E8A-4147-A177-3AD203B41FA5}">
                      <a16:colId xmlns:a16="http://schemas.microsoft.com/office/drawing/2014/main" val="890535239"/>
                    </a:ext>
                  </a:extLst>
                </a:gridCol>
                <a:gridCol w="822960">
                  <a:extLst>
                    <a:ext uri="{9D8B030D-6E8A-4147-A177-3AD203B41FA5}">
                      <a16:colId xmlns:a16="http://schemas.microsoft.com/office/drawing/2014/main" val="947788491"/>
                    </a:ext>
                  </a:extLst>
                </a:gridCol>
                <a:gridCol w="822960">
                  <a:extLst>
                    <a:ext uri="{9D8B030D-6E8A-4147-A177-3AD203B41FA5}">
                      <a16:colId xmlns:a16="http://schemas.microsoft.com/office/drawing/2014/main" val="2651300332"/>
                    </a:ext>
                  </a:extLst>
                </a:gridCol>
                <a:gridCol w="822960">
                  <a:extLst>
                    <a:ext uri="{9D8B030D-6E8A-4147-A177-3AD203B41FA5}">
                      <a16:colId xmlns:a16="http://schemas.microsoft.com/office/drawing/2014/main" val="3690316331"/>
                    </a:ext>
                  </a:extLst>
                </a:gridCol>
                <a:gridCol w="822960">
                  <a:extLst>
                    <a:ext uri="{9D8B030D-6E8A-4147-A177-3AD203B41FA5}">
                      <a16:colId xmlns:a16="http://schemas.microsoft.com/office/drawing/2014/main" val="1290476331"/>
                    </a:ext>
                  </a:extLst>
                </a:gridCol>
                <a:gridCol w="822960">
                  <a:extLst>
                    <a:ext uri="{9D8B030D-6E8A-4147-A177-3AD203B41FA5}">
                      <a16:colId xmlns:a16="http://schemas.microsoft.com/office/drawing/2014/main" val="2266203818"/>
                    </a:ext>
                  </a:extLst>
                </a:gridCol>
                <a:gridCol w="822960">
                  <a:extLst>
                    <a:ext uri="{9D8B030D-6E8A-4147-A177-3AD203B41FA5}">
                      <a16:colId xmlns:a16="http://schemas.microsoft.com/office/drawing/2014/main" val="740554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48362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- 2018-04-13 12:00:01 </a:t>
                      </a:r>
                      <a:r>
                        <a:rPr kumimoji="0" lang="en-US" sz="1000" b="0" i="0" u="none" strike="noStrike" kern="1200" cap="none" spc="0" normalizeH="0" baseline="0" noProof="0">
                          <a:ln>
                            <a:noFill/>
                          </a:ln>
                          <a:solidFill>
                            <a:prstClr val="black"/>
                          </a:solidFill>
                          <a:effectLst/>
                          <a:uLnTx/>
                          <a:uFillTx/>
                          <a:latin typeface="+mn-lt"/>
                          <a:ea typeface="+mn-ea"/>
                          <a:cs typeface="+mn-cs"/>
                        </a:rPr>
                        <a:t> 
 Marianne Posch aus Schildbach bei Hartberg übernahm heute einen schönen Gebrauchtwagen Skoda Fabia Diesel mit 90PS.
Verkaufsberater Robert Weinhofer wünscht Frau Posch viel Freude und tollen Fahrspaß mit dem neuen Schlitten‼️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05243483"/>
                  </a:ext>
                </a:extLst>
              </a:tr>
            </a:tbl>
          </a:graphicData>
        </a:graphic>
      </p:graphicFrame>
      <p:sp>
        <p:nvSpPr>
          <p:cNvPr id="4" name="Text Placeholder 3">
            <a:extLst>
              <a:ext uri="{FF2B5EF4-FFF2-40B4-BE49-F238E27FC236}">
                <a16:creationId xmlns:a16="http://schemas.microsoft.com/office/drawing/2014/main" id="{B2660348-B8D5-4D50-B434-0FFC7828E4D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1187649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39A1-9B29-413A-8084-16CD3AE49E67}"/>
              </a:ext>
            </a:extLst>
          </p:cNvPr>
          <p:cNvSpPr>
            <a:spLocks noGrp="1"/>
          </p:cNvSpPr>
          <p:nvPr>
            <p:ph type="title"/>
          </p:nvPr>
        </p:nvSpPr>
        <p:spPr/>
        <p:txBody>
          <a:bodyPr/>
          <a:lstStyle/>
          <a:p>
            <a:r>
              <a:rPr lang="en-US"/>
              <a:t>Eigene Beiträge (Postings) + Reactions | Auto Doczekal - 22 of 25</a:t>
            </a:r>
          </a:p>
        </p:txBody>
      </p:sp>
      <p:graphicFrame>
        <p:nvGraphicFramePr>
          <p:cNvPr id="5" name="Table Placeholder 4">
            <a:extLst>
              <a:ext uri="{FF2B5EF4-FFF2-40B4-BE49-F238E27FC236}">
                <a16:creationId xmlns:a16="http://schemas.microsoft.com/office/drawing/2014/main" id="{F6409F1A-03C5-472D-AD9F-00CC48765295}"/>
              </a:ext>
            </a:extLst>
          </p:cNvPr>
          <p:cNvGraphicFramePr>
            <a:graphicFrameLocks noGrp="1"/>
          </p:cNvGraphicFramePr>
          <p:nvPr>
            <p:ph type="tbl" sz="quarter" idx="13"/>
            <p:extLst>
              <p:ext uri="{D42A27DB-BD31-4B8C-83A1-F6EECF244321}">
                <p14:modId xmlns:p14="http://schemas.microsoft.com/office/powerpoint/2010/main" val="1715640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8102766"/>
                    </a:ext>
                  </a:extLst>
                </a:gridCol>
                <a:gridCol w="822960">
                  <a:extLst>
                    <a:ext uri="{9D8B030D-6E8A-4147-A177-3AD203B41FA5}">
                      <a16:colId xmlns:a16="http://schemas.microsoft.com/office/drawing/2014/main" val="3773526564"/>
                    </a:ext>
                  </a:extLst>
                </a:gridCol>
                <a:gridCol w="822960">
                  <a:extLst>
                    <a:ext uri="{9D8B030D-6E8A-4147-A177-3AD203B41FA5}">
                      <a16:colId xmlns:a16="http://schemas.microsoft.com/office/drawing/2014/main" val="1740271730"/>
                    </a:ext>
                  </a:extLst>
                </a:gridCol>
                <a:gridCol w="822960">
                  <a:extLst>
                    <a:ext uri="{9D8B030D-6E8A-4147-A177-3AD203B41FA5}">
                      <a16:colId xmlns:a16="http://schemas.microsoft.com/office/drawing/2014/main" val="1708394254"/>
                    </a:ext>
                  </a:extLst>
                </a:gridCol>
                <a:gridCol w="822960">
                  <a:extLst>
                    <a:ext uri="{9D8B030D-6E8A-4147-A177-3AD203B41FA5}">
                      <a16:colId xmlns:a16="http://schemas.microsoft.com/office/drawing/2014/main" val="1877646836"/>
                    </a:ext>
                  </a:extLst>
                </a:gridCol>
                <a:gridCol w="822960">
                  <a:extLst>
                    <a:ext uri="{9D8B030D-6E8A-4147-A177-3AD203B41FA5}">
                      <a16:colId xmlns:a16="http://schemas.microsoft.com/office/drawing/2014/main" val="1727518090"/>
                    </a:ext>
                  </a:extLst>
                </a:gridCol>
                <a:gridCol w="822960">
                  <a:extLst>
                    <a:ext uri="{9D8B030D-6E8A-4147-A177-3AD203B41FA5}">
                      <a16:colId xmlns:a16="http://schemas.microsoft.com/office/drawing/2014/main" val="813614281"/>
                    </a:ext>
                  </a:extLst>
                </a:gridCol>
                <a:gridCol w="822960">
                  <a:extLst>
                    <a:ext uri="{9D8B030D-6E8A-4147-A177-3AD203B41FA5}">
                      <a16:colId xmlns:a16="http://schemas.microsoft.com/office/drawing/2014/main" val="3327710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98427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- 2018-04-13 04:45:01 </a:t>
                      </a:r>
                      <a:r>
                        <a:rPr kumimoji="0" lang="de-DE" sz="1000" b="0" i="0" u="none" strike="noStrike" kern="1200" cap="none" spc="0" normalizeH="0" baseline="0" noProof="0">
                          <a:ln>
                            <a:noFill/>
                          </a:ln>
                          <a:solidFill>
                            <a:prstClr val="black"/>
                          </a:solidFill>
                          <a:effectLst/>
                          <a:uLnTx/>
                          <a:uFillTx/>
                          <a:latin typeface="+mn-lt"/>
                          <a:ea typeface="+mn-ea"/>
                          <a:cs typeface="+mn-cs"/>
                        </a:rPr>
                        <a:t> 
 Bis zu € 9️⃣0️⃣0️⃣0️⃣,- Vorteil bei den OPEL Unternehmerwochen 2018‼️
Ob robuster Pritschenwagen, komfortabler Mannschaftstransporter oder vielseitiges Plattformgestell - bei den Opel Unternehmerwochen finden Sie garantiert das richtige Modell für Ihre Arbeitsanforderungen!
Die Kraftpakete von Opel gibt es bis 31. Dezember 2018 zum unschlagbaren Preis: Profitieren Sie von bis zu € 9.000,- Unternehmervorteil beim Kauf eines Opel Nutzfahrzeuges wie zum Beispiel dem Movano.
Auto Doczekal freut sich darauf, Ihr Geschäft ins Rollen zu bringen!
Unser Flotten- u. Nutzfahrzeugspezialist Robert Weinhofer steht für weitere Informationen oder Terminvereinbarungen unter 0664/1569990 oder r.weinhofer@auto-doczekal.at zu Verfügung!
#AutoDoczekal #MeinHändlerMeineWerkstatt #Opel #Nutzfahrzeuge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97057307"/>
                  </a:ext>
                </a:extLst>
              </a:tr>
            </a:tbl>
          </a:graphicData>
        </a:graphic>
      </p:graphicFrame>
      <p:sp>
        <p:nvSpPr>
          <p:cNvPr id="4" name="Text Placeholder 3">
            <a:extLst>
              <a:ext uri="{FF2B5EF4-FFF2-40B4-BE49-F238E27FC236}">
                <a16:creationId xmlns:a16="http://schemas.microsoft.com/office/drawing/2014/main" id="{AB0C28F7-D8A7-4706-B0FD-0EC8F2AED3D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8654707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73A19-82DC-41AA-AE37-1DB2AB58CC89}"/>
              </a:ext>
            </a:extLst>
          </p:cNvPr>
          <p:cNvSpPr>
            <a:spLocks noGrp="1"/>
          </p:cNvSpPr>
          <p:nvPr>
            <p:ph type="title"/>
          </p:nvPr>
        </p:nvSpPr>
        <p:spPr/>
        <p:txBody>
          <a:bodyPr/>
          <a:lstStyle/>
          <a:p>
            <a:r>
              <a:rPr lang="en-US"/>
              <a:t>Eigene Beiträge (Postings) + Reactions | Auto Doczekal - 23 of 25</a:t>
            </a:r>
          </a:p>
        </p:txBody>
      </p:sp>
      <p:graphicFrame>
        <p:nvGraphicFramePr>
          <p:cNvPr id="5" name="Table Placeholder 4">
            <a:extLst>
              <a:ext uri="{FF2B5EF4-FFF2-40B4-BE49-F238E27FC236}">
                <a16:creationId xmlns:a16="http://schemas.microsoft.com/office/drawing/2014/main" id="{E11D2503-C2D2-407E-BC02-A5F59D758D0E}"/>
              </a:ext>
            </a:extLst>
          </p:cNvPr>
          <p:cNvGraphicFramePr>
            <a:graphicFrameLocks noGrp="1"/>
          </p:cNvGraphicFramePr>
          <p:nvPr>
            <p:ph type="tbl" sz="quarter" idx="13"/>
            <p:extLst>
              <p:ext uri="{D42A27DB-BD31-4B8C-83A1-F6EECF244321}">
                <p14:modId xmlns:p14="http://schemas.microsoft.com/office/powerpoint/2010/main" val="223169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91631329"/>
                    </a:ext>
                  </a:extLst>
                </a:gridCol>
                <a:gridCol w="822960">
                  <a:extLst>
                    <a:ext uri="{9D8B030D-6E8A-4147-A177-3AD203B41FA5}">
                      <a16:colId xmlns:a16="http://schemas.microsoft.com/office/drawing/2014/main" val="3897234592"/>
                    </a:ext>
                  </a:extLst>
                </a:gridCol>
                <a:gridCol w="822960">
                  <a:extLst>
                    <a:ext uri="{9D8B030D-6E8A-4147-A177-3AD203B41FA5}">
                      <a16:colId xmlns:a16="http://schemas.microsoft.com/office/drawing/2014/main" val="1259555549"/>
                    </a:ext>
                  </a:extLst>
                </a:gridCol>
                <a:gridCol w="822960">
                  <a:extLst>
                    <a:ext uri="{9D8B030D-6E8A-4147-A177-3AD203B41FA5}">
                      <a16:colId xmlns:a16="http://schemas.microsoft.com/office/drawing/2014/main" val="2770592959"/>
                    </a:ext>
                  </a:extLst>
                </a:gridCol>
                <a:gridCol w="822960">
                  <a:extLst>
                    <a:ext uri="{9D8B030D-6E8A-4147-A177-3AD203B41FA5}">
                      <a16:colId xmlns:a16="http://schemas.microsoft.com/office/drawing/2014/main" val="1831944981"/>
                    </a:ext>
                  </a:extLst>
                </a:gridCol>
                <a:gridCol w="822960">
                  <a:extLst>
                    <a:ext uri="{9D8B030D-6E8A-4147-A177-3AD203B41FA5}">
                      <a16:colId xmlns:a16="http://schemas.microsoft.com/office/drawing/2014/main" val="1399373629"/>
                    </a:ext>
                  </a:extLst>
                </a:gridCol>
                <a:gridCol w="822960">
                  <a:extLst>
                    <a:ext uri="{9D8B030D-6E8A-4147-A177-3AD203B41FA5}">
                      <a16:colId xmlns:a16="http://schemas.microsoft.com/office/drawing/2014/main" val="1857416142"/>
                    </a:ext>
                  </a:extLst>
                </a:gridCol>
                <a:gridCol w="822960">
                  <a:extLst>
                    <a:ext uri="{9D8B030D-6E8A-4147-A177-3AD203B41FA5}">
                      <a16:colId xmlns:a16="http://schemas.microsoft.com/office/drawing/2014/main" val="28412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331493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- 2018-04-12 18:00:02 </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Mario Hörtner übergibt an Familie Friesenbichler aus Pöllau einen neuen Opel Crossland X Innovation in der hübschen Außenfarbe arktisblau mit schwarzem Dach.
Wir wünschen Familie Friesenbichler viel Freude und Spaß mit ihrem neuen SUV‼️
#AutoDoczekal #MeinHändlerMeineWerkstatt #Opel #CrosslandX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58087033"/>
                  </a:ext>
                </a:extLst>
              </a:tr>
            </a:tbl>
          </a:graphicData>
        </a:graphic>
      </p:graphicFrame>
      <p:sp>
        <p:nvSpPr>
          <p:cNvPr id="4" name="Text Placeholder 3">
            <a:extLst>
              <a:ext uri="{FF2B5EF4-FFF2-40B4-BE49-F238E27FC236}">
                <a16:creationId xmlns:a16="http://schemas.microsoft.com/office/drawing/2014/main" id="{ADB3D841-340E-4580-B86A-CD075CDFC27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5999291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B909C-A72E-4733-8FE4-EF9AD8F8D022}"/>
              </a:ext>
            </a:extLst>
          </p:cNvPr>
          <p:cNvSpPr>
            <a:spLocks noGrp="1"/>
          </p:cNvSpPr>
          <p:nvPr>
            <p:ph type="title"/>
          </p:nvPr>
        </p:nvSpPr>
        <p:spPr/>
        <p:txBody>
          <a:bodyPr/>
          <a:lstStyle/>
          <a:p>
            <a:r>
              <a:rPr lang="en-US"/>
              <a:t>Eigene Beiträge (Postings) + Reactions | Auto Doczekal - 24 of 25</a:t>
            </a:r>
          </a:p>
        </p:txBody>
      </p:sp>
      <p:graphicFrame>
        <p:nvGraphicFramePr>
          <p:cNvPr id="5" name="Table Placeholder 4">
            <a:extLst>
              <a:ext uri="{FF2B5EF4-FFF2-40B4-BE49-F238E27FC236}">
                <a16:creationId xmlns:a16="http://schemas.microsoft.com/office/drawing/2014/main" id="{4DC22BA0-A57C-4789-85C4-01FB35F8430E}"/>
              </a:ext>
            </a:extLst>
          </p:cNvPr>
          <p:cNvGraphicFramePr>
            <a:graphicFrameLocks noGrp="1"/>
          </p:cNvGraphicFramePr>
          <p:nvPr>
            <p:ph type="tbl" sz="quarter" idx="13"/>
            <p:extLst>
              <p:ext uri="{D42A27DB-BD31-4B8C-83A1-F6EECF244321}">
                <p14:modId xmlns:p14="http://schemas.microsoft.com/office/powerpoint/2010/main" val="659091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1124605"/>
                    </a:ext>
                  </a:extLst>
                </a:gridCol>
                <a:gridCol w="822960">
                  <a:extLst>
                    <a:ext uri="{9D8B030D-6E8A-4147-A177-3AD203B41FA5}">
                      <a16:colId xmlns:a16="http://schemas.microsoft.com/office/drawing/2014/main" val="625538791"/>
                    </a:ext>
                  </a:extLst>
                </a:gridCol>
                <a:gridCol w="822960">
                  <a:extLst>
                    <a:ext uri="{9D8B030D-6E8A-4147-A177-3AD203B41FA5}">
                      <a16:colId xmlns:a16="http://schemas.microsoft.com/office/drawing/2014/main" val="2188902388"/>
                    </a:ext>
                  </a:extLst>
                </a:gridCol>
                <a:gridCol w="822960">
                  <a:extLst>
                    <a:ext uri="{9D8B030D-6E8A-4147-A177-3AD203B41FA5}">
                      <a16:colId xmlns:a16="http://schemas.microsoft.com/office/drawing/2014/main" val="464228938"/>
                    </a:ext>
                  </a:extLst>
                </a:gridCol>
                <a:gridCol w="822960">
                  <a:extLst>
                    <a:ext uri="{9D8B030D-6E8A-4147-A177-3AD203B41FA5}">
                      <a16:colId xmlns:a16="http://schemas.microsoft.com/office/drawing/2014/main" val="3662785565"/>
                    </a:ext>
                  </a:extLst>
                </a:gridCol>
                <a:gridCol w="822960">
                  <a:extLst>
                    <a:ext uri="{9D8B030D-6E8A-4147-A177-3AD203B41FA5}">
                      <a16:colId xmlns:a16="http://schemas.microsoft.com/office/drawing/2014/main" val="2496868464"/>
                    </a:ext>
                  </a:extLst>
                </a:gridCol>
                <a:gridCol w="822960">
                  <a:extLst>
                    <a:ext uri="{9D8B030D-6E8A-4147-A177-3AD203B41FA5}">
                      <a16:colId xmlns:a16="http://schemas.microsoft.com/office/drawing/2014/main" val="381374891"/>
                    </a:ext>
                  </a:extLst>
                </a:gridCol>
                <a:gridCol w="822960">
                  <a:extLst>
                    <a:ext uri="{9D8B030D-6E8A-4147-A177-3AD203B41FA5}">
                      <a16:colId xmlns:a16="http://schemas.microsoft.com/office/drawing/2014/main" val="337041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13311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- 2018-04-12 14:24:19 </a:t>
                      </a:r>
                      <a:r>
                        <a:rPr kumimoji="0" lang="de-DE" sz="1000" b="0" i="0" u="none" strike="noStrike" kern="1200" cap="none" spc="0" normalizeH="0" baseline="0" noProof="0">
                          <a:ln>
                            <a:noFill/>
                          </a:ln>
                          <a:solidFill>
                            <a:prstClr val="black"/>
                          </a:solidFill>
                          <a:effectLst/>
                          <a:uLnTx/>
                          <a:uFillTx/>
                          <a:latin typeface="+mn-lt"/>
                          <a:ea typeface="+mn-ea"/>
                          <a:cs typeface="+mn-cs"/>
                        </a:rPr>
                        <a:t> 
 Heute war wieder ein ganz besonderer Tag für Auto Doczekal‼️
Flotten- u. Nutzfahrzeugspezialist Robert Weinhofer durfte heute einen neuen Opel Movano Kombi mit 145PS an Rettet das Kind Österreich, speziell für das Tages- u. Wohnheim für schwerstbehinderte Menschen in St. Margarethen, übergeben.
Ausstattungshighlights des Kombi sind unter anderem ein Hubmatiklift für die Heckeinfahrt, 3 Rollstuhlplätze sowie 4 Beifahrersitze für Betreuer und Klienten.
Frau Bernadette Gassner, Leiterin des Wohnheims, und Frau Mag. Sandra Gerö, Fachbereichsleiterin Burgenland, wurden von Herrn Weinhofer ganz genau auf den Kombi und die Sondereinbauten eingeschult.
Aktuell hat "Rettet das Kind Österreich" im Burgenland 20 Opel Fahrzeuge von Auto Doczekal im Fuhrpark.
Deshalb möchten wir uns ganz besonders bei Herrn Mag. Walter Paulhart, Generalsekretär Rettet das Kind Österreich, für über 20 Jahre Vertrauen in unser Unternehmen bedanken‼️
VIELEN DANK‼️‼️
#AutoDoczekal #MeinHändlerMeineWerkstatt #Opel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16913126"/>
                  </a:ext>
                </a:extLst>
              </a:tr>
            </a:tbl>
          </a:graphicData>
        </a:graphic>
      </p:graphicFrame>
      <p:sp>
        <p:nvSpPr>
          <p:cNvPr id="4" name="Text Placeholder 3">
            <a:extLst>
              <a:ext uri="{FF2B5EF4-FFF2-40B4-BE49-F238E27FC236}">
                <a16:creationId xmlns:a16="http://schemas.microsoft.com/office/drawing/2014/main" id="{1B8EEFEC-D286-4EAB-93A0-532978D4322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603712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8D8E7-CE20-4539-B241-FF989612CC0F}"/>
              </a:ext>
            </a:extLst>
          </p:cNvPr>
          <p:cNvSpPr>
            <a:spLocks noGrp="1"/>
          </p:cNvSpPr>
          <p:nvPr>
            <p:ph type="title"/>
          </p:nvPr>
        </p:nvSpPr>
        <p:spPr/>
        <p:txBody>
          <a:bodyPr/>
          <a:lstStyle/>
          <a:p>
            <a:r>
              <a:rPr lang="en-US"/>
              <a:t>Eigene Beiträge (Postings) + Reactions | Auto Doczekal - 25 of 25</a:t>
            </a:r>
          </a:p>
        </p:txBody>
      </p:sp>
      <p:graphicFrame>
        <p:nvGraphicFramePr>
          <p:cNvPr id="5" name="Table Placeholder 4">
            <a:extLst>
              <a:ext uri="{FF2B5EF4-FFF2-40B4-BE49-F238E27FC236}">
                <a16:creationId xmlns:a16="http://schemas.microsoft.com/office/drawing/2014/main" id="{34EC7F3E-87A9-43B2-B60B-24DE02D0944D}"/>
              </a:ext>
            </a:extLst>
          </p:cNvPr>
          <p:cNvGraphicFramePr>
            <a:graphicFrameLocks noGrp="1"/>
          </p:cNvGraphicFramePr>
          <p:nvPr>
            <p:ph type="tbl" sz="quarter" idx="13"/>
            <p:extLst>
              <p:ext uri="{D42A27DB-BD31-4B8C-83A1-F6EECF244321}">
                <p14:modId xmlns:p14="http://schemas.microsoft.com/office/powerpoint/2010/main" val="2454603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22867155"/>
                    </a:ext>
                  </a:extLst>
                </a:gridCol>
                <a:gridCol w="822960">
                  <a:extLst>
                    <a:ext uri="{9D8B030D-6E8A-4147-A177-3AD203B41FA5}">
                      <a16:colId xmlns:a16="http://schemas.microsoft.com/office/drawing/2014/main" val="442683767"/>
                    </a:ext>
                  </a:extLst>
                </a:gridCol>
                <a:gridCol w="822960">
                  <a:extLst>
                    <a:ext uri="{9D8B030D-6E8A-4147-A177-3AD203B41FA5}">
                      <a16:colId xmlns:a16="http://schemas.microsoft.com/office/drawing/2014/main" val="2625961165"/>
                    </a:ext>
                  </a:extLst>
                </a:gridCol>
                <a:gridCol w="822960">
                  <a:extLst>
                    <a:ext uri="{9D8B030D-6E8A-4147-A177-3AD203B41FA5}">
                      <a16:colId xmlns:a16="http://schemas.microsoft.com/office/drawing/2014/main" val="1422494046"/>
                    </a:ext>
                  </a:extLst>
                </a:gridCol>
                <a:gridCol w="822960">
                  <a:extLst>
                    <a:ext uri="{9D8B030D-6E8A-4147-A177-3AD203B41FA5}">
                      <a16:colId xmlns:a16="http://schemas.microsoft.com/office/drawing/2014/main" val="1657664313"/>
                    </a:ext>
                  </a:extLst>
                </a:gridCol>
                <a:gridCol w="822960">
                  <a:extLst>
                    <a:ext uri="{9D8B030D-6E8A-4147-A177-3AD203B41FA5}">
                      <a16:colId xmlns:a16="http://schemas.microsoft.com/office/drawing/2014/main" val="932418490"/>
                    </a:ext>
                  </a:extLst>
                </a:gridCol>
                <a:gridCol w="822960">
                  <a:extLst>
                    <a:ext uri="{9D8B030D-6E8A-4147-A177-3AD203B41FA5}">
                      <a16:colId xmlns:a16="http://schemas.microsoft.com/office/drawing/2014/main" val="3777062594"/>
                    </a:ext>
                  </a:extLst>
                </a:gridCol>
                <a:gridCol w="822960">
                  <a:extLst>
                    <a:ext uri="{9D8B030D-6E8A-4147-A177-3AD203B41FA5}">
                      <a16:colId xmlns:a16="http://schemas.microsoft.com/office/drawing/2014/main" val="3485388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17954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- 2018-04-12 09:54:05 </a:t>
                      </a:r>
                      <a:r>
                        <a:rPr kumimoji="0" lang="en-US" sz="1000" b="0" i="0" u="none" strike="noStrike" kern="1200" cap="none" spc="0" normalizeH="0" baseline="0" noProof="0">
                          <a:ln>
                            <a:noFill/>
                          </a:ln>
                          <a:solidFill>
                            <a:prstClr val="black"/>
                          </a:solidFill>
                          <a:effectLst/>
                          <a:uLnTx/>
                          <a:uFillTx/>
                          <a:latin typeface="+mn-lt"/>
                          <a:ea typeface="+mn-ea"/>
                          <a:cs typeface="+mn-cs"/>
                        </a:rPr>
                        <a:t> 
 Michaela Konrath aus Olbendorf übernimmt heute von Verkaufsberater Robert Weinhofer ihren nagelneuen Suzuki S-Cross Shine Allrad in der wunderschönen Farbe sphere blue.
Liebe Michaela, das gesame Team von Auto Doczekal wünscht dir viel Spaß und Freude mit deinem neuen Suzuki-Flitzer‼️
#AutoDoczekal #MeinHändlerMeineWerkstatt #Suzuki #SCross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39860417"/>
                  </a:ext>
                </a:extLst>
              </a:tr>
            </a:tbl>
          </a:graphicData>
        </a:graphic>
      </p:graphicFrame>
      <p:sp>
        <p:nvSpPr>
          <p:cNvPr id="4" name="Text Placeholder 3">
            <a:extLst>
              <a:ext uri="{FF2B5EF4-FFF2-40B4-BE49-F238E27FC236}">
                <a16:creationId xmlns:a16="http://schemas.microsoft.com/office/drawing/2014/main" id="{8603F9E1-F22C-4E5B-9DEE-550FA9E3BAD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5587690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4574F-AB9E-448F-ACC9-6970DC1FA695}"/>
              </a:ext>
            </a:extLst>
          </p:cNvPr>
          <p:cNvSpPr>
            <a:spLocks noGrp="1"/>
          </p:cNvSpPr>
          <p:nvPr>
            <p:ph type="title"/>
          </p:nvPr>
        </p:nvSpPr>
        <p:spPr/>
        <p:txBody>
          <a:bodyPr/>
          <a:lstStyle/>
          <a:p>
            <a:r>
              <a:rPr lang="en-US"/>
              <a:t>Postings/Wochentag | Auto Doczekal</a:t>
            </a:r>
          </a:p>
        </p:txBody>
      </p:sp>
      <p:graphicFrame>
        <p:nvGraphicFramePr>
          <p:cNvPr id="6" name="Chart Placeholder 5">
            <a:extLst>
              <a:ext uri="{FF2B5EF4-FFF2-40B4-BE49-F238E27FC236}">
                <a16:creationId xmlns:a16="http://schemas.microsoft.com/office/drawing/2014/main" id="{F9456199-8A28-4C32-8799-BC921CF85E97}"/>
              </a:ext>
            </a:extLst>
          </p:cNvPr>
          <p:cNvGraphicFramePr>
            <a:graphicFrameLocks noGrp="1"/>
          </p:cNvGraphicFramePr>
          <p:nvPr>
            <p:ph type="chart" sz="quarter" idx="13"/>
            <p:extLst>
              <p:ext uri="{D42A27DB-BD31-4B8C-83A1-F6EECF244321}">
                <p14:modId xmlns:p14="http://schemas.microsoft.com/office/powerpoint/2010/main" val="24890956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F59B31-BE33-4C94-82B1-EA120B50066B}"/>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2AB3C120-DBF3-450C-890B-A10BFDDD5A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1050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D70DC-A1CA-4113-BFC7-6B35060C7061}"/>
              </a:ext>
            </a:extLst>
          </p:cNvPr>
          <p:cNvSpPr>
            <a:spLocks noGrp="1"/>
          </p:cNvSpPr>
          <p:nvPr>
            <p:ph type="title"/>
          </p:nvPr>
        </p:nvSpPr>
        <p:spPr/>
        <p:txBody>
          <a:bodyPr/>
          <a:lstStyle/>
          <a:p>
            <a:r>
              <a:rPr lang="en-US"/>
              <a:t>Interaktionsrate | Auto Doczekal</a:t>
            </a:r>
          </a:p>
        </p:txBody>
      </p:sp>
      <p:graphicFrame>
        <p:nvGraphicFramePr>
          <p:cNvPr id="6" name="Chart Placeholder 5">
            <a:extLst>
              <a:ext uri="{FF2B5EF4-FFF2-40B4-BE49-F238E27FC236}">
                <a16:creationId xmlns:a16="http://schemas.microsoft.com/office/drawing/2014/main" id="{B42CC9B8-A438-473C-9D81-0795B1FEB4BE}"/>
              </a:ext>
            </a:extLst>
          </p:cNvPr>
          <p:cNvGraphicFramePr>
            <a:graphicFrameLocks noGrp="1"/>
          </p:cNvGraphicFramePr>
          <p:nvPr>
            <p:ph type="chart" sz="quarter" idx="13"/>
            <p:extLst>
              <p:ext uri="{D42A27DB-BD31-4B8C-83A1-F6EECF244321}">
                <p14:modId xmlns:p14="http://schemas.microsoft.com/office/powerpoint/2010/main" val="576563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B425E3-581A-4985-BAE1-12A5ACB405C0}"/>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F96FFAE8-933A-40C1-A109-785231AA51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41607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D285D-6536-4531-9444-ECBD6AE19561}"/>
              </a:ext>
            </a:extLst>
          </p:cNvPr>
          <p:cNvSpPr>
            <a:spLocks noGrp="1"/>
          </p:cNvSpPr>
          <p:nvPr>
            <p:ph type="title"/>
          </p:nvPr>
        </p:nvSpPr>
        <p:spPr/>
        <p:txBody>
          <a:bodyPr/>
          <a:lstStyle/>
          <a:p>
            <a:r>
              <a:rPr lang="en-US"/>
              <a:t>Postingtypen (Verteilung) | Auto Doczekal</a:t>
            </a:r>
          </a:p>
        </p:txBody>
      </p:sp>
      <p:graphicFrame>
        <p:nvGraphicFramePr>
          <p:cNvPr id="6" name="Chart Placeholder 5">
            <a:extLst>
              <a:ext uri="{FF2B5EF4-FFF2-40B4-BE49-F238E27FC236}">
                <a16:creationId xmlns:a16="http://schemas.microsoft.com/office/drawing/2014/main" id="{8A6BDEFA-721D-431D-B5C8-D246434B3A79}"/>
              </a:ext>
            </a:extLst>
          </p:cNvPr>
          <p:cNvGraphicFramePr>
            <a:graphicFrameLocks noGrp="1"/>
          </p:cNvGraphicFramePr>
          <p:nvPr>
            <p:ph type="chart" sz="quarter" idx="13"/>
            <p:extLst>
              <p:ext uri="{D42A27DB-BD31-4B8C-83A1-F6EECF244321}">
                <p14:modId xmlns:p14="http://schemas.microsoft.com/office/powerpoint/2010/main" val="11030037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8E7526-44CF-4CD5-B0DC-B6298DBC320C}"/>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EF4F9DAD-DBF6-4748-A905-25C694834E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0003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1A203-98AC-43E9-A2A1-9C4414635984}"/>
              </a:ext>
            </a:extLst>
          </p:cNvPr>
          <p:cNvSpPr>
            <a:spLocks noGrp="1"/>
          </p:cNvSpPr>
          <p:nvPr>
            <p:ph type="title"/>
          </p:nvPr>
        </p:nvSpPr>
        <p:spPr/>
        <p:txBody>
          <a:bodyPr/>
          <a:lstStyle/>
          <a:p>
            <a:r>
              <a:rPr lang="en-US"/>
              <a:t>Interaktionsrate/Postingtyp | Auto Doczekal</a:t>
            </a:r>
          </a:p>
        </p:txBody>
      </p:sp>
      <p:graphicFrame>
        <p:nvGraphicFramePr>
          <p:cNvPr id="6" name="Chart Placeholder 5">
            <a:extLst>
              <a:ext uri="{FF2B5EF4-FFF2-40B4-BE49-F238E27FC236}">
                <a16:creationId xmlns:a16="http://schemas.microsoft.com/office/drawing/2014/main" id="{1AA4E5C8-58E6-4979-BA3F-EEA5BAFBF57A}"/>
              </a:ext>
            </a:extLst>
          </p:cNvPr>
          <p:cNvGraphicFramePr>
            <a:graphicFrameLocks noGrp="1"/>
          </p:cNvGraphicFramePr>
          <p:nvPr>
            <p:ph type="chart" sz="quarter" idx="13"/>
            <p:extLst>
              <p:ext uri="{D42A27DB-BD31-4B8C-83A1-F6EECF244321}">
                <p14:modId xmlns:p14="http://schemas.microsoft.com/office/powerpoint/2010/main" val="41448420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0C0367-F533-4687-8930-DA1A855FE0C2}"/>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CCD2602F-3CDD-4CF5-8E94-D918864E39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07158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4A49D-7549-4A8F-81F5-868E19C1C15B}"/>
              </a:ext>
            </a:extLst>
          </p:cNvPr>
          <p:cNvSpPr>
            <a:spLocks noGrp="1"/>
          </p:cNvSpPr>
          <p:nvPr>
            <p:ph type="title"/>
          </p:nvPr>
        </p:nvSpPr>
        <p:spPr/>
        <p:txBody>
          <a:bodyPr/>
          <a:lstStyle/>
          <a:p>
            <a:r>
              <a:rPr lang="en-US"/>
              <a:t>Antwortzeit | Auto Doczekal</a:t>
            </a:r>
          </a:p>
        </p:txBody>
      </p:sp>
      <p:graphicFrame>
        <p:nvGraphicFramePr>
          <p:cNvPr id="6" name="Chart Placeholder 5">
            <a:extLst>
              <a:ext uri="{FF2B5EF4-FFF2-40B4-BE49-F238E27FC236}">
                <a16:creationId xmlns:a16="http://schemas.microsoft.com/office/drawing/2014/main" id="{F57003DC-00FE-4CF4-8A84-966A5581D4BE}"/>
              </a:ext>
            </a:extLst>
          </p:cNvPr>
          <p:cNvGraphicFramePr>
            <a:graphicFrameLocks noGrp="1"/>
          </p:cNvGraphicFramePr>
          <p:nvPr>
            <p:ph type="chart" sz="quarter" idx="13"/>
            <p:extLst>
              <p:ext uri="{D42A27DB-BD31-4B8C-83A1-F6EECF244321}">
                <p14:modId xmlns:p14="http://schemas.microsoft.com/office/powerpoint/2010/main" val="2386292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4A2CDF-64B6-4B4C-B8E8-CCE081ED9A92}"/>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845B60FC-020C-4D95-A95F-C4D18024F0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47178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C5E73-BCC8-487C-A8FB-5653DF2DE6FA}"/>
              </a:ext>
            </a:extLst>
          </p:cNvPr>
          <p:cNvSpPr>
            <a:spLocks noGrp="1"/>
          </p:cNvSpPr>
          <p:nvPr>
            <p:ph type="title"/>
          </p:nvPr>
        </p:nvSpPr>
        <p:spPr/>
        <p:txBody>
          <a:bodyPr/>
          <a:lstStyle/>
          <a:p>
            <a:r>
              <a:rPr lang="en-US"/>
              <a:t>Facebook Check Ins | Auto Doczekal</a:t>
            </a:r>
          </a:p>
        </p:txBody>
      </p:sp>
      <p:graphicFrame>
        <p:nvGraphicFramePr>
          <p:cNvPr id="6" name="Chart Placeholder 5">
            <a:extLst>
              <a:ext uri="{FF2B5EF4-FFF2-40B4-BE49-F238E27FC236}">
                <a16:creationId xmlns:a16="http://schemas.microsoft.com/office/drawing/2014/main" id="{A622D312-2728-4187-8DE7-12D49B829C3A}"/>
              </a:ext>
            </a:extLst>
          </p:cNvPr>
          <p:cNvGraphicFramePr>
            <a:graphicFrameLocks noGrp="1"/>
          </p:cNvGraphicFramePr>
          <p:nvPr>
            <p:ph type="chart" sz="quarter" idx="13"/>
            <p:extLst>
              <p:ext uri="{D42A27DB-BD31-4B8C-83A1-F6EECF244321}">
                <p14:modId xmlns:p14="http://schemas.microsoft.com/office/powerpoint/2010/main" val="14858179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6276D2-96CF-4371-80CE-38C3E723E3F0}"/>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86AF3625-EF3E-4732-999D-6B63044ED1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81982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10DE6-8985-4B80-A607-1EDD25C99F2C}"/>
              </a:ext>
            </a:extLst>
          </p:cNvPr>
          <p:cNvSpPr>
            <a:spLocks noGrp="1"/>
          </p:cNvSpPr>
          <p:nvPr>
            <p:ph type="title"/>
          </p:nvPr>
        </p:nvSpPr>
        <p:spPr/>
        <p:txBody>
          <a:bodyPr/>
          <a:lstStyle/>
          <a:p>
            <a:r>
              <a:rPr lang="en-US"/>
              <a:t>Fan Demographie | Auto Doczekal</a:t>
            </a:r>
          </a:p>
        </p:txBody>
      </p:sp>
      <p:graphicFrame>
        <p:nvGraphicFramePr>
          <p:cNvPr id="6" name="Chart Placeholder 5">
            <a:extLst>
              <a:ext uri="{FF2B5EF4-FFF2-40B4-BE49-F238E27FC236}">
                <a16:creationId xmlns:a16="http://schemas.microsoft.com/office/drawing/2014/main" id="{A1C54316-A15F-463D-AFDA-48A2BCD159DC}"/>
              </a:ext>
            </a:extLst>
          </p:cNvPr>
          <p:cNvGraphicFramePr>
            <a:graphicFrameLocks noGrp="1"/>
          </p:cNvGraphicFramePr>
          <p:nvPr>
            <p:ph type="chart" sz="quarter" idx="13"/>
            <p:extLst>
              <p:ext uri="{D42A27DB-BD31-4B8C-83A1-F6EECF244321}">
                <p14:modId xmlns:p14="http://schemas.microsoft.com/office/powerpoint/2010/main" val="1678883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E827A0-883A-457A-97D7-F2D5691EE0E9}"/>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EE650FD6-CFD3-4B93-809F-C085F606B1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52629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EA9DE-4527-432F-9A12-3AC6468F8695}"/>
              </a:ext>
            </a:extLst>
          </p:cNvPr>
          <p:cNvSpPr>
            <a:spLocks noGrp="1"/>
          </p:cNvSpPr>
          <p:nvPr>
            <p:ph type="title"/>
          </p:nvPr>
        </p:nvSpPr>
        <p:spPr/>
        <p:txBody>
          <a:bodyPr/>
          <a:lstStyle/>
          <a:p>
            <a:r>
              <a:rPr lang="en-US"/>
              <a:t>Impressionen | Auto Doczekal</a:t>
            </a:r>
          </a:p>
        </p:txBody>
      </p:sp>
      <p:graphicFrame>
        <p:nvGraphicFramePr>
          <p:cNvPr id="6" name="Chart Placeholder 5">
            <a:extLst>
              <a:ext uri="{FF2B5EF4-FFF2-40B4-BE49-F238E27FC236}">
                <a16:creationId xmlns:a16="http://schemas.microsoft.com/office/drawing/2014/main" id="{FF56B333-6191-47E6-A6BF-3B28300ED65F}"/>
              </a:ext>
            </a:extLst>
          </p:cNvPr>
          <p:cNvGraphicFramePr>
            <a:graphicFrameLocks noGrp="1"/>
          </p:cNvGraphicFramePr>
          <p:nvPr>
            <p:ph type="chart" sz="quarter" idx="13"/>
            <p:extLst>
              <p:ext uri="{D42A27DB-BD31-4B8C-83A1-F6EECF244321}">
                <p14:modId xmlns:p14="http://schemas.microsoft.com/office/powerpoint/2010/main" val="41135866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4DB9F6-9121-453C-9970-4F584F2317AE}"/>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755E87C9-42C8-48A5-ADA5-B16CBA384C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81456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7D6B9-F84E-4B50-8BEC-CC170E6F610F}"/>
              </a:ext>
            </a:extLst>
          </p:cNvPr>
          <p:cNvSpPr>
            <a:spLocks noGrp="1"/>
          </p:cNvSpPr>
          <p:nvPr>
            <p:ph type="title"/>
          </p:nvPr>
        </p:nvSpPr>
        <p:spPr/>
        <p:txBody>
          <a:bodyPr/>
          <a:lstStyle/>
          <a:p>
            <a:r>
              <a:rPr lang="en-US"/>
              <a:t>Reichweite | Auto Doczekal</a:t>
            </a:r>
          </a:p>
        </p:txBody>
      </p:sp>
      <p:graphicFrame>
        <p:nvGraphicFramePr>
          <p:cNvPr id="6" name="Chart Placeholder 5">
            <a:extLst>
              <a:ext uri="{FF2B5EF4-FFF2-40B4-BE49-F238E27FC236}">
                <a16:creationId xmlns:a16="http://schemas.microsoft.com/office/drawing/2014/main" id="{186D88E1-21F5-467A-8781-BF569A0A478F}"/>
              </a:ext>
            </a:extLst>
          </p:cNvPr>
          <p:cNvGraphicFramePr>
            <a:graphicFrameLocks noGrp="1"/>
          </p:cNvGraphicFramePr>
          <p:nvPr>
            <p:ph type="chart" sz="quarter" idx="13"/>
            <p:extLst>
              <p:ext uri="{D42A27DB-BD31-4B8C-83A1-F6EECF244321}">
                <p14:modId xmlns:p14="http://schemas.microsoft.com/office/powerpoint/2010/main" val="17629702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E29A81-6049-4FB2-B4B0-FBF2F5F744A8}"/>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E502836D-5055-411F-9FC4-FCFE884809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2155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59DBC-CD00-4224-9916-C76EADA533D0}"/>
              </a:ext>
            </a:extLst>
          </p:cNvPr>
          <p:cNvSpPr>
            <a:spLocks noGrp="1"/>
          </p:cNvSpPr>
          <p:nvPr>
            <p:ph type="title"/>
          </p:nvPr>
        </p:nvSpPr>
        <p:spPr/>
        <p:txBody>
          <a:bodyPr/>
          <a:lstStyle/>
          <a:p>
            <a:r>
              <a:rPr lang="en-US"/>
              <a:t>Engagierte User | Auto Doczekal</a:t>
            </a:r>
          </a:p>
        </p:txBody>
      </p:sp>
      <p:graphicFrame>
        <p:nvGraphicFramePr>
          <p:cNvPr id="6" name="Chart Placeholder 5">
            <a:extLst>
              <a:ext uri="{FF2B5EF4-FFF2-40B4-BE49-F238E27FC236}">
                <a16:creationId xmlns:a16="http://schemas.microsoft.com/office/drawing/2014/main" id="{CBA11917-E5B3-4F45-9ABC-9E2977A3A676}"/>
              </a:ext>
            </a:extLst>
          </p:cNvPr>
          <p:cNvGraphicFramePr>
            <a:graphicFrameLocks noGrp="1"/>
          </p:cNvGraphicFramePr>
          <p:nvPr>
            <p:ph type="chart" sz="quarter" idx="13"/>
            <p:extLst>
              <p:ext uri="{D42A27DB-BD31-4B8C-83A1-F6EECF244321}">
                <p14:modId xmlns:p14="http://schemas.microsoft.com/office/powerpoint/2010/main" val="3689511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8FCE38-0723-4807-9839-C048FAA68831}"/>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35E03948-1DE6-4B4A-83D0-071D37CB8F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08690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E0920-417B-472C-813B-C71E5E0F224B}"/>
              </a:ext>
            </a:extLst>
          </p:cNvPr>
          <p:cNvSpPr>
            <a:spLocks noGrp="1"/>
          </p:cNvSpPr>
          <p:nvPr>
            <p:ph type="title"/>
          </p:nvPr>
        </p:nvSpPr>
        <p:spPr/>
        <p:txBody>
          <a:bodyPr/>
          <a:lstStyle/>
          <a:p>
            <a:r>
              <a:rPr lang="en-US"/>
              <a:t>Page Views | Auto Doczekal</a:t>
            </a:r>
          </a:p>
        </p:txBody>
      </p:sp>
      <p:graphicFrame>
        <p:nvGraphicFramePr>
          <p:cNvPr id="6" name="Chart Placeholder 5">
            <a:extLst>
              <a:ext uri="{FF2B5EF4-FFF2-40B4-BE49-F238E27FC236}">
                <a16:creationId xmlns:a16="http://schemas.microsoft.com/office/drawing/2014/main" id="{8A452DF7-0A07-4D01-B6D0-C5285564CCDA}"/>
              </a:ext>
            </a:extLst>
          </p:cNvPr>
          <p:cNvGraphicFramePr>
            <a:graphicFrameLocks noGrp="1"/>
          </p:cNvGraphicFramePr>
          <p:nvPr>
            <p:ph type="chart" sz="quarter" idx="13"/>
            <p:extLst>
              <p:ext uri="{D42A27DB-BD31-4B8C-83A1-F6EECF244321}">
                <p14:modId xmlns:p14="http://schemas.microsoft.com/office/powerpoint/2010/main" val="24674439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648E6C-0173-49B3-B0F9-66ADFC5D7FAB}"/>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6083D6B6-3EA3-4D20-A1DE-E67363D719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09913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3A4DD-0065-4A22-92B0-904F75CB8FB6}"/>
              </a:ext>
            </a:extLst>
          </p:cNvPr>
          <p:cNvSpPr>
            <a:spLocks noGrp="1"/>
          </p:cNvSpPr>
          <p:nvPr>
            <p:ph type="title"/>
          </p:nvPr>
        </p:nvSpPr>
        <p:spPr/>
        <p:txBody>
          <a:bodyPr/>
          <a:lstStyle/>
          <a:p>
            <a:r>
              <a:rPr lang="de-DE"/>
              <a:t>Direktnachrichten von Usern | Auto Doczekal</a:t>
            </a:r>
            <a:endParaRPr lang="en-US"/>
          </a:p>
        </p:txBody>
      </p:sp>
      <p:graphicFrame>
        <p:nvGraphicFramePr>
          <p:cNvPr id="5" name="Table Placeholder 4">
            <a:extLst>
              <a:ext uri="{FF2B5EF4-FFF2-40B4-BE49-F238E27FC236}">
                <a16:creationId xmlns:a16="http://schemas.microsoft.com/office/drawing/2014/main" id="{8F325A02-A8EC-4095-8C6A-E460ED1FB1B2}"/>
              </a:ext>
            </a:extLst>
          </p:cNvPr>
          <p:cNvGraphicFramePr>
            <a:graphicFrameLocks noGrp="1"/>
          </p:cNvGraphicFramePr>
          <p:nvPr>
            <p:ph type="tbl" sz="quarter" idx="13"/>
            <p:extLst>
              <p:ext uri="{D42A27DB-BD31-4B8C-83A1-F6EECF244321}">
                <p14:modId xmlns:p14="http://schemas.microsoft.com/office/powerpoint/2010/main" val="1656507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36410713"/>
                    </a:ext>
                  </a:extLst>
                </a:gridCol>
                <a:gridCol w="2057400">
                  <a:extLst>
                    <a:ext uri="{9D8B030D-6E8A-4147-A177-3AD203B41FA5}">
                      <a16:colId xmlns:a16="http://schemas.microsoft.com/office/drawing/2014/main" val="1745484215"/>
                    </a:ext>
                  </a:extLst>
                </a:gridCol>
                <a:gridCol w="822960">
                  <a:extLst>
                    <a:ext uri="{9D8B030D-6E8A-4147-A177-3AD203B41FA5}">
                      <a16:colId xmlns:a16="http://schemas.microsoft.com/office/drawing/2014/main" val="2376953011"/>
                    </a:ext>
                  </a:extLst>
                </a:gridCol>
                <a:gridCol w="1234440">
                  <a:extLst>
                    <a:ext uri="{9D8B030D-6E8A-4147-A177-3AD203B41FA5}">
                      <a16:colId xmlns:a16="http://schemas.microsoft.com/office/drawing/2014/main" val="889003471"/>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2703284816"/>
                  </a:ext>
                </a:extLst>
              </a:tr>
              <a:tr h="370840">
                <a:tc>
                  <a:txBody>
                    <a:bodyPr/>
                    <a:lstStyle/>
                    <a:p>
                      <a:r>
                        <a:rPr lang="en-US" sz="1000" b="1"/>
                        <a:t> Auto Doczekal </a:t>
                      </a:r>
                      <a:r>
                        <a:rPr lang="en-US" sz="1000"/>
                        <a:t> got a message by </a:t>
                      </a:r>
                      <a:r>
                        <a:rPr lang="en-US" sz="1000" b="1"/>
                        <a:t> Krisztián És Marianna - 2018-04-15 13:33:06 .</a:t>
                      </a:r>
                      <a:r>
                        <a:rPr lang="en-US" sz="1000"/>
                        <a:t>
 {message}</a:t>
                      </a:r>
                    </a:p>
                  </a:txBody>
                  <a:tcPr/>
                </a:tc>
                <a:tc>
                  <a:txBody>
                    <a:bodyPr/>
                    <a:lstStyle/>
                    <a:p>
                      <a:r>
                        <a:rPr lang="en-US" sz="1000"/>
                        <a:t>Krisztián És Marianna replied to an ad. This is the last ad you published.</a:t>
                      </a:r>
                    </a:p>
                  </a:txBody>
                  <a:tcPr/>
                </a:tc>
                <a:tc>
                  <a:txBody>
                    <a:bodyPr/>
                    <a:lstStyle/>
                    <a:p>
                      <a:r>
                        <a:rPr lang="en-US" sz="1000"/>
                        <a:t>4</a:t>
                      </a:r>
                    </a:p>
                  </a:txBody>
                  <a:tcPr/>
                </a:tc>
                <a:tc>
                  <a:txBody>
                    <a:bodyPr/>
                    <a:lstStyle/>
                    <a:p>
                      <a:r>
                        <a:rPr lang="en-US" sz="1000"/>
                        <a:t>04/15/2018 13:33:08</a:t>
                      </a:r>
                    </a:p>
                  </a:txBody>
                  <a:tcPr/>
                </a:tc>
                <a:extLst>
                  <a:ext uri="{0D108BD9-81ED-4DB2-BD59-A6C34878D82A}">
                    <a16:rowId xmlns:a16="http://schemas.microsoft.com/office/drawing/2014/main" val="300009277"/>
                  </a:ext>
                </a:extLst>
              </a:tr>
              <a:tr h="370840">
                <a:tc>
                  <a:txBody>
                    <a:bodyPr/>
                    <a:lstStyle/>
                    <a:p>
                      <a:r>
                        <a:rPr lang="en-US" sz="1000" b="1"/>
                        <a:t> Auto Doczekal </a:t>
                      </a:r>
                      <a:r>
                        <a:rPr lang="en-US" sz="1000"/>
                        <a:t> got a message by </a:t>
                      </a:r>
                      <a:r>
                        <a:rPr lang="en-US" sz="1000" b="1"/>
                        <a:t> Pawel Kazmierczak - 2018-04-07 12:15:30 .</a:t>
                      </a:r>
                      <a:r>
                        <a:rPr lang="en-US" sz="1000"/>
                        <a:t>
 {message}</a:t>
                      </a:r>
                    </a:p>
                  </a:txBody>
                  <a:tcPr/>
                </a:tc>
                <a:tc>
                  <a:txBody>
                    <a:bodyPr/>
                    <a:lstStyle/>
                    <a:p>
                      <a:r>
                        <a:rPr lang="en-US" sz="1000"/>
                        <a:t>Pawel Kazmierczak replied to an ad. This is the last ad you published.</a:t>
                      </a:r>
                    </a:p>
                  </a:txBody>
                  <a:tcPr/>
                </a:tc>
                <a:tc>
                  <a:txBody>
                    <a:bodyPr/>
                    <a:lstStyle/>
                    <a:p>
                      <a:r>
                        <a:rPr lang="en-US" sz="1000"/>
                        <a:t>6</a:t>
                      </a:r>
                    </a:p>
                  </a:txBody>
                  <a:tcPr/>
                </a:tc>
                <a:tc>
                  <a:txBody>
                    <a:bodyPr/>
                    <a:lstStyle/>
                    <a:p>
                      <a:r>
                        <a:rPr lang="en-US" sz="1000"/>
                        <a:t>04/07/2018 12:15:34</a:t>
                      </a:r>
                    </a:p>
                  </a:txBody>
                  <a:tcPr/>
                </a:tc>
                <a:extLst>
                  <a:ext uri="{0D108BD9-81ED-4DB2-BD59-A6C34878D82A}">
                    <a16:rowId xmlns:a16="http://schemas.microsoft.com/office/drawing/2014/main" val="2926751718"/>
                  </a:ext>
                </a:extLst>
              </a:tr>
              <a:tr h="370840">
                <a:tc>
                  <a:txBody>
                    <a:bodyPr/>
                    <a:lstStyle/>
                    <a:p>
                      <a:r>
                        <a:rPr lang="en-US" sz="1000" b="1"/>
                        <a:t> Auto Doczekal </a:t>
                      </a:r>
                      <a:r>
                        <a:rPr lang="en-US" sz="1000"/>
                        <a:t> got a message by </a:t>
                      </a:r>
                      <a:r>
                        <a:rPr lang="en-US" sz="1000" b="1"/>
                        <a:t> Alexandra Schloffer - 2018-04-04 17:24:01 .</a:t>
                      </a:r>
                      <a:r>
                        <a:rPr lang="en-US" sz="1000"/>
                        <a:t>
 {message}</a:t>
                      </a:r>
                    </a:p>
                  </a:txBody>
                  <a:tcPr/>
                </a:tc>
                <a:tc>
                  <a:txBody>
                    <a:bodyPr/>
                    <a:lstStyle/>
                    <a:p>
                      <a:r>
                        <a:rPr lang="en-US" sz="1000"/>
                        <a:t>Alexandra Schloffer replied to an ad. This is the last ad you published.</a:t>
                      </a:r>
                    </a:p>
                  </a:txBody>
                  <a:tcPr/>
                </a:tc>
                <a:tc>
                  <a:txBody>
                    <a:bodyPr/>
                    <a:lstStyle/>
                    <a:p>
                      <a:r>
                        <a:rPr lang="en-US" sz="1000"/>
                        <a:t>4</a:t>
                      </a:r>
                    </a:p>
                  </a:txBody>
                  <a:tcPr/>
                </a:tc>
                <a:tc>
                  <a:txBody>
                    <a:bodyPr/>
                    <a:lstStyle/>
                    <a:p>
                      <a:r>
                        <a:rPr lang="en-US" sz="1000"/>
                        <a:t>04/04/2018 17:24:04</a:t>
                      </a:r>
                    </a:p>
                  </a:txBody>
                  <a:tcPr/>
                </a:tc>
                <a:extLst>
                  <a:ext uri="{0D108BD9-81ED-4DB2-BD59-A6C34878D82A}">
                    <a16:rowId xmlns:a16="http://schemas.microsoft.com/office/drawing/2014/main" val="1226081900"/>
                  </a:ext>
                </a:extLst>
              </a:tr>
            </a:tbl>
          </a:graphicData>
        </a:graphic>
      </p:graphicFrame>
      <p:sp>
        <p:nvSpPr>
          <p:cNvPr id="4" name="Text Placeholder 3">
            <a:extLst>
              <a:ext uri="{FF2B5EF4-FFF2-40B4-BE49-F238E27FC236}">
                <a16:creationId xmlns:a16="http://schemas.microsoft.com/office/drawing/2014/main" id="{63CAAFAB-F752-4C99-899F-368308DCEAF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5287008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F7302-AF94-459F-8706-40CF04001E4C}"/>
              </a:ext>
            </a:extLst>
          </p:cNvPr>
          <p:cNvSpPr>
            <a:spLocks noGrp="1"/>
          </p:cNvSpPr>
          <p:nvPr>
            <p:ph type="title"/>
          </p:nvPr>
        </p:nvSpPr>
        <p:spPr/>
        <p:txBody>
          <a:bodyPr/>
          <a:lstStyle/>
          <a:p>
            <a:r>
              <a:rPr lang="en-US"/>
              <a:t>Page Fans Online | Auto Doczekal</a:t>
            </a:r>
          </a:p>
        </p:txBody>
      </p:sp>
      <p:graphicFrame>
        <p:nvGraphicFramePr>
          <p:cNvPr id="6" name="Chart Placeholder 5">
            <a:extLst>
              <a:ext uri="{FF2B5EF4-FFF2-40B4-BE49-F238E27FC236}">
                <a16:creationId xmlns:a16="http://schemas.microsoft.com/office/drawing/2014/main" id="{582925EC-D1C7-457C-ABD6-567216A7C91D}"/>
              </a:ext>
            </a:extLst>
          </p:cNvPr>
          <p:cNvGraphicFramePr>
            <a:graphicFrameLocks noGrp="1"/>
          </p:cNvGraphicFramePr>
          <p:nvPr>
            <p:ph type="chart" sz="quarter" idx="13"/>
            <p:extLst>
              <p:ext uri="{D42A27DB-BD31-4B8C-83A1-F6EECF244321}">
                <p14:modId xmlns:p14="http://schemas.microsoft.com/office/powerpoint/2010/main" val="838210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058E77-65CC-4BE7-ADDA-4A66B2DEDB46}"/>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7DC49480-EFA1-4F71-A090-7D467DC7FB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61267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B3483-E2AD-41B0-9C4A-1A5C3B37345A}"/>
              </a:ext>
            </a:extLst>
          </p:cNvPr>
          <p:cNvSpPr>
            <a:spLocks noGrp="1"/>
          </p:cNvSpPr>
          <p:nvPr>
            <p:ph type="title"/>
          </p:nvPr>
        </p:nvSpPr>
        <p:spPr/>
        <p:txBody>
          <a:bodyPr/>
          <a:lstStyle/>
          <a:p>
            <a:r>
              <a:rPr lang="en-US"/>
              <a:t>FB Insights - Daily Impressions | Auto Doczekal - 1 of 3</a:t>
            </a:r>
          </a:p>
        </p:txBody>
      </p:sp>
      <p:graphicFrame>
        <p:nvGraphicFramePr>
          <p:cNvPr id="5" name="Table Placeholder 4">
            <a:extLst>
              <a:ext uri="{FF2B5EF4-FFF2-40B4-BE49-F238E27FC236}">
                <a16:creationId xmlns:a16="http://schemas.microsoft.com/office/drawing/2014/main" id="{5E5AA223-3728-4A8B-A662-10F789D00588}"/>
              </a:ext>
            </a:extLst>
          </p:cNvPr>
          <p:cNvGraphicFramePr>
            <a:graphicFrameLocks noGrp="1"/>
          </p:cNvGraphicFramePr>
          <p:nvPr>
            <p:ph type="tbl" sz="quarter" idx="13"/>
            <p:extLst>
              <p:ext uri="{D42A27DB-BD31-4B8C-83A1-F6EECF244321}">
                <p14:modId xmlns:p14="http://schemas.microsoft.com/office/powerpoint/2010/main" val="3731354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94950867"/>
                    </a:ext>
                  </a:extLst>
                </a:gridCol>
                <a:gridCol w="2468880">
                  <a:extLst>
                    <a:ext uri="{9D8B030D-6E8A-4147-A177-3AD203B41FA5}">
                      <a16:colId xmlns:a16="http://schemas.microsoft.com/office/drawing/2014/main" val="1604674322"/>
                    </a:ext>
                  </a:extLst>
                </a:gridCol>
                <a:gridCol w="2468880">
                  <a:extLst>
                    <a:ext uri="{9D8B030D-6E8A-4147-A177-3AD203B41FA5}">
                      <a16:colId xmlns:a16="http://schemas.microsoft.com/office/drawing/2014/main" val="3984768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508961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10781</a:t>
                      </a:r>
                    </a:p>
                  </a:txBody>
                  <a:tcPr/>
                </a:tc>
                <a:extLst>
                  <a:ext uri="{0D108BD9-81ED-4DB2-BD59-A6C34878D82A}">
                    <a16:rowId xmlns:a16="http://schemas.microsoft.com/office/drawing/2014/main" val="4277603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10123</a:t>
                      </a:r>
                    </a:p>
                  </a:txBody>
                  <a:tcPr/>
                </a:tc>
                <a:extLst>
                  <a:ext uri="{0D108BD9-81ED-4DB2-BD59-A6C34878D82A}">
                    <a16:rowId xmlns:a16="http://schemas.microsoft.com/office/drawing/2014/main" val="3178717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3372</a:t>
                      </a:r>
                    </a:p>
                  </a:txBody>
                  <a:tcPr/>
                </a:tc>
                <a:extLst>
                  <a:ext uri="{0D108BD9-81ED-4DB2-BD59-A6C34878D82A}">
                    <a16:rowId xmlns:a16="http://schemas.microsoft.com/office/drawing/2014/main" val="409793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8788</a:t>
                      </a:r>
                    </a:p>
                  </a:txBody>
                  <a:tcPr/>
                </a:tc>
                <a:extLst>
                  <a:ext uri="{0D108BD9-81ED-4DB2-BD59-A6C34878D82A}">
                    <a16:rowId xmlns:a16="http://schemas.microsoft.com/office/drawing/2014/main" val="2153859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7295</a:t>
                      </a:r>
                    </a:p>
                  </a:txBody>
                  <a:tcPr/>
                </a:tc>
                <a:extLst>
                  <a:ext uri="{0D108BD9-81ED-4DB2-BD59-A6C34878D82A}">
                    <a16:rowId xmlns:a16="http://schemas.microsoft.com/office/drawing/2014/main" val="457417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8460</a:t>
                      </a:r>
                    </a:p>
                  </a:txBody>
                  <a:tcPr/>
                </a:tc>
                <a:extLst>
                  <a:ext uri="{0D108BD9-81ED-4DB2-BD59-A6C34878D82A}">
                    <a16:rowId xmlns:a16="http://schemas.microsoft.com/office/drawing/2014/main" val="1171799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6733</a:t>
                      </a:r>
                    </a:p>
                  </a:txBody>
                  <a:tcPr/>
                </a:tc>
                <a:extLst>
                  <a:ext uri="{0D108BD9-81ED-4DB2-BD59-A6C34878D82A}">
                    <a16:rowId xmlns:a16="http://schemas.microsoft.com/office/drawing/2014/main" val="3752426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6298</a:t>
                      </a:r>
                    </a:p>
                  </a:txBody>
                  <a:tcPr/>
                </a:tc>
                <a:extLst>
                  <a:ext uri="{0D108BD9-81ED-4DB2-BD59-A6C34878D82A}">
                    <a16:rowId xmlns:a16="http://schemas.microsoft.com/office/drawing/2014/main" val="552294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5531</a:t>
                      </a:r>
                    </a:p>
                  </a:txBody>
                  <a:tcPr/>
                </a:tc>
                <a:extLst>
                  <a:ext uri="{0D108BD9-81ED-4DB2-BD59-A6C34878D82A}">
                    <a16:rowId xmlns:a16="http://schemas.microsoft.com/office/drawing/2014/main" val="2828232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5222</a:t>
                      </a:r>
                    </a:p>
                  </a:txBody>
                  <a:tcPr/>
                </a:tc>
                <a:extLst>
                  <a:ext uri="{0D108BD9-81ED-4DB2-BD59-A6C34878D82A}">
                    <a16:rowId xmlns:a16="http://schemas.microsoft.com/office/drawing/2014/main" val="1687262853"/>
                  </a:ext>
                </a:extLst>
              </a:tr>
            </a:tbl>
          </a:graphicData>
        </a:graphic>
      </p:graphicFrame>
      <p:sp>
        <p:nvSpPr>
          <p:cNvPr id="4" name="Text Placeholder 3">
            <a:extLst>
              <a:ext uri="{FF2B5EF4-FFF2-40B4-BE49-F238E27FC236}">
                <a16:creationId xmlns:a16="http://schemas.microsoft.com/office/drawing/2014/main" id="{56158A3B-BBCC-425C-A6B2-EF76645BC3F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074420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9FCA2-7FDB-4A50-BADF-8E2E926518BB}"/>
              </a:ext>
            </a:extLst>
          </p:cNvPr>
          <p:cNvSpPr>
            <a:spLocks noGrp="1"/>
          </p:cNvSpPr>
          <p:nvPr>
            <p:ph type="title"/>
          </p:nvPr>
        </p:nvSpPr>
        <p:spPr/>
        <p:txBody>
          <a:bodyPr/>
          <a:lstStyle/>
          <a:p>
            <a:r>
              <a:rPr lang="en-US"/>
              <a:t>FB Insights - Daily Impressions | Auto Doczekal - 2 of 3</a:t>
            </a:r>
          </a:p>
        </p:txBody>
      </p:sp>
      <p:graphicFrame>
        <p:nvGraphicFramePr>
          <p:cNvPr id="5" name="Table Placeholder 4">
            <a:extLst>
              <a:ext uri="{FF2B5EF4-FFF2-40B4-BE49-F238E27FC236}">
                <a16:creationId xmlns:a16="http://schemas.microsoft.com/office/drawing/2014/main" id="{E72A0F2D-DC15-43D0-8A69-A52965FA6640}"/>
              </a:ext>
            </a:extLst>
          </p:cNvPr>
          <p:cNvGraphicFramePr>
            <a:graphicFrameLocks noGrp="1"/>
          </p:cNvGraphicFramePr>
          <p:nvPr>
            <p:ph type="tbl" sz="quarter" idx="13"/>
            <p:extLst>
              <p:ext uri="{D42A27DB-BD31-4B8C-83A1-F6EECF244321}">
                <p14:modId xmlns:p14="http://schemas.microsoft.com/office/powerpoint/2010/main" val="3371259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8680149"/>
                    </a:ext>
                  </a:extLst>
                </a:gridCol>
                <a:gridCol w="2468880">
                  <a:extLst>
                    <a:ext uri="{9D8B030D-6E8A-4147-A177-3AD203B41FA5}">
                      <a16:colId xmlns:a16="http://schemas.microsoft.com/office/drawing/2014/main" val="2320254314"/>
                    </a:ext>
                  </a:extLst>
                </a:gridCol>
                <a:gridCol w="2468880">
                  <a:extLst>
                    <a:ext uri="{9D8B030D-6E8A-4147-A177-3AD203B41FA5}">
                      <a16:colId xmlns:a16="http://schemas.microsoft.com/office/drawing/2014/main" val="2292632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026214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5276</a:t>
                      </a:r>
                    </a:p>
                  </a:txBody>
                  <a:tcPr/>
                </a:tc>
                <a:extLst>
                  <a:ext uri="{0D108BD9-81ED-4DB2-BD59-A6C34878D82A}">
                    <a16:rowId xmlns:a16="http://schemas.microsoft.com/office/drawing/2014/main" val="3003795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8492</a:t>
                      </a:r>
                    </a:p>
                  </a:txBody>
                  <a:tcPr/>
                </a:tc>
                <a:extLst>
                  <a:ext uri="{0D108BD9-81ED-4DB2-BD59-A6C34878D82A}">
                    <a16:rowId xmlns:a16="http://schemas.microsoft.com/office/drawing/2014/main" val="173989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7719</a:t>
                      </a:r>
                    </a:p>
                  </a:txBody>
                  <a:tcPr/>
                </a:tc>
                <a:extLst>
                  <a:ext uri="{0D108BD9-81ED-4DB2-BD59-A6C34878D82A}">
                    <a16:rowId xmlns:a16="http://schemas.microsoft.com/office/drawing/2014/main" val="2811276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5447</a:t>
                      </a:r>
                    </a:p>
                  </a:txBody>
                  <a:tcPr/>
                </a:tc>
                <a:extLst>
                  <a:ext uri="{0D108BD9-81ED-4DB2-BD59-A6C34878D82A}">
                    <a16:rowId xmlns:a16="http://schemas.microsoft.com/office/drawing/2014/main" val="504613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4937</a:t>
                      </a:r>
                    </a:p>
                  </a:txBody>
                  <a:tcPr/>
                </a:tc>
                <a:extLst>
                  <a:ext uri="{0D108BD9-81ED-4DB2-BD59-A6C34878D82A}">
                    <a16:rowId xmlns:a16="http://schemas.microsoft.com/office/drawing/2014/main" val="68797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4225</a:t>
                      </a:r>
                    </a:p>
                  </a:txBody>
                  <a:tcPr/>
                </a:tc>
                <a:extLst>
                  <a:ext uri="{0D108BD9-81ED-4DB2-BD59-A6C34878D82A}">
                    <a16:rowId xmlns:a16="http://schemas.microsoft.com/office/drawing/2014/main" val="1772992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3782</a:t>
                      </a:r>
                    </a:p>
                  </a:txBody>
                  <a:tcPr/>
                </a:tc>
                <a:extLst>
                  <a:ext uri="{0D108BD9-81ED-4DB2-BD59-A6C34878D82A}">
                    <a16:rowId xmlns:a16="http://schemas.microsoft.com/office/drawing/2014/main" val="1399198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4506</a:t>
                      </a:r>
                    </a:p>
                  </a:txBody>
                  <a:tcPr/>
                </a:tc>
                <a:extLst>
                  <a:ext uri="{0D108BD9-81ED-4DB2-BD59-A6C34878D82A}">
                    <a16:rowId xmlns:a16="http://schemas.microsoft.com/office/drawing/2014/main" val="2833449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6345</a:t>
                      </a:r>
                    </a:p>
                  </a:txBody>
                  <a:tcPr/>
                </a:tc>
                <a:extLst>
                  <a:ext uri="{0D108BD9-81ED-4DB2-BD59-A6C34878D82A}">
                    <a16:rowId xmlns:a16="http://schemas.microsoft.com/office/drawing/2014/main" val="2937978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6323</a:t>
                      </a:r>
                    </a:p>
                  </a:txBody>
                  <a:tcPr/>
                </a:tc>
                <a:extLst>
                  <a:ext uri="{0D108BD9-81ED-4DB2-BD59-A6C34878D82A}">
                    <a16:rowId xmlns:a16="http://schemas.microsoft.com/office/drawing/2014/main" val="1287900331"/>
                  </a:ext>
                </a:extLst>
              </a:tr>
            </a:tbl>
          </a:graphicData>
        </a:graphic>
      </p:graphicFrame>
      <p:sp>
        <p:nvSpPr>
          <p:cNvPr id="4" name="Text Placeholder 3">
            <a:extLst>
              <a:ext uri="{FF2B5EF4-FFF2-40B4-BE49-F238E27FC236}">
                <a16:creationId xmlns:a16="http://schemas.microsoft.com/office/drawing/2014/main" id="{912915A6-22C3-4300-8AE9-04BAF71C3D7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6086425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B428E-81E2-4338-A6B1-7EE228D945A2}"/>
              </a:ext>
            </a:extLst>
          </p:cNvPr>
          <p:cNvSpPr>
            <a:spLocks noGrp="1"/>
          </p:cNvSpPr>
          <p:nvPr>
            <p:ph type="title"/>
          </p:nvPr>
        </p:nvSpPr>
        <p:spPr/>
        <p:txBody>
          <a:bodyPr/>
          <a:lstStyle/>
          <a:p>
            <a:r>
              <a:rPr lang="en-US"/>
              <a:t>FB Insights - Daily Impressions | Auto Doczekal - 3 of 3</a:t>
            </a:r>
          </a:p>
        </p:txBody>
      </p:sp>
      <p:graphicFrame>
        <p:nvGraphicFramePr>
          <p:cNvPr id="5" name="Table Placeholder 4">
            <a:extLst>
              <a:ext uri="{FF2B5EF4-FFF2-40B4-BE49-F238E27FC236}">
                <a16:creationId xmlns:a16="http://schemas.microsoft.com/office/drawing/2014/main" id="{BE98F544-9474-4DF4-A27B-886E00F077E8}"/>
              </a:ext>
            </a:extLst>
          </p:cNvPr>
          <p:cNvGraphicFramePr>
            <a:graphicFrameLocks noGrp="1"/>
          </p:cNvGraphicFramePr>
          <p:nvPr>
            <p:ph type="tbl" sz="quarter" idx="13"/>
            <p:extLst>
              <p:ext uri="{D42A27DB-BD31-4B8C-83A1-F6EECF244321}">
                <p14:modId xmlns:p14="http://schemas.microsoft.com/office/powerpoint/2010/main" val="1978858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37265661"/>
                    </a:ext>
                  </a:extLst>
                </a:gridCol>
                <a:gridCol w="2468880">
                  <a:extLst>
                    <a:ext uri="{9D8B030D-6E8A-4147-A177-3AD203B41FA5}">
                      <a16:colId xmlns:a16="http://schemas.microsoft.com/office/drawing/2014/main" val="3664873577"/>
                    </a:ext>
                  </a:extLst>
                </a:gridCol>
                <a:gridCol w="2468880">
                  <a:extLst>
                    <a:ext uri="{9D8B030D-6E8A-4147-A177-3AD203B41FA5}">
                      <a16:colId xmlns:a16="http://schemas.microsoft.com/office/drawing/2014/main" val="3946035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306875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4164</a:t>
                      </a:r>
                    </a:p>
                  </a:txBody>
                  <a:tcPr/>
                </a:tc>
                <a:extLst>
                  <a:ext uri="{0D108BD9-81ED-4DB2-BD59-A6C34878D82A}">
                    <a16:rowId xmlns:a16="http://schemas.microsoft.com/office/drawing/2014/main" val="2722732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4502</a:t>
                      </a:r>
                    </a:p>
                  </a:txBody>
                  <a:tcPr/>
                </a:tc>
                <a:extLst>
                  <a:ext uri="{0D108BD9-81ED-4DB2-BD59-A6C34878D82A}">
                    <a16:rowId xmlns:a16="http://schemas.microsoft.com/office/drawing/2014/main" val="3770699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5188</a:t>
                      </a:r>
                    </a:p>
                  </a:txBody>
                  <a:tcPr/>
                </a:tc>
                <a:extLst>
                  <a:ext uri="{0D108BD9-81ED-4DB2-BD59-A6C34878D82A}">
                    <a16:rowId xmlns:a16="http://schemas.microsoft.com/office/drawing/2014/main" val="575357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3425</a:t>
                      </a:r>
                    </a:p>
                  </a:txBody>
                  <a:tcPr/>
                </a:tc>
                <a:extLst>
                  <a:ext uri="{0D108BD9-81ED-4DB2-BD59-A6C34878D82A}">
                    <a16:rowId xmlns:a16="http://schemas.microsoft.com/office/drawing/2014/main" val="3567841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a:t>
                      </a:r>
                    </a:p>
                  </a:txBody>
                  <a:tcPr/>
                </a:tc>
                <a:extLst>
                  <a:ext uri="{0D108BD9-81ED-4DB2-BD59-A6C34878D82A}">
                    <a16:rowId xmlns:a16="http://schemas.microsoft.com/office/drawing/2014/main" val="2488430691"/>
                  </a:ext>
                </a:extLst>
              </a:tr>
            </a:tbl>
          </a:graphicData>
        </a:graphic>
      </p:graphicFrame>
      <p:sp>
        <p:nvSpPr>
          <p:cNvPr id="4" name="Text Placeholder 3">
            <a:extLst>
              <a:ext uri="{FF2B5EF4-FFF2-40B4-BE49-F238E27FC236}">
                <a16:creationId xmlns:a16="http://schemas.microsoft.com/office/drawing/2014/main" id="{6CEA335C-8FDD-40E1-B8F1-D3D8EC74362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1563508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BDCA2-F60E-4DB3-98AF-F10D032E6407}"/>
              </a:ext>
            </a:extLst>
          </p:cNvPr>
          <p:cNvSpPr>
            <a:spLocks noGrp="1"/>
          </p:cNvSpPr>
          <p:nvPr>
            <p:ph type="title"/>
          </p:nvPr>
        </p:nvSpPr>
        <p:spPr/>
        <p:txBody>
          <a:bodyPr/>
          <a:lstStyle/>
          <a:p>
            <a:r>
              <a:rPr lang="en-US"/>
              <a:t>FB Insights - Daily Reach | Auto Doczekal - 1 of 3</a:t>
            </a:r>
          </a:p>
        </p:txBody>
      </p:sp>
      <p:graphicFrame>
        <p:nvGraphicFramePr>
          <p:cNvPr id="5" name="Table Placeholder 4">
            <a:extLst>
              <a:ext uri="{FF2B5EF4-FFF2-40B4-BE49-F238E27FC236}">
                <a16:creationId xmlns:a16="http://schemas.microsoft.com/office/drawing/2014/main" id="{0734CC37-94B3-41B3-BF7D-859ED466B741}"/>
              </a:ext>
            </a:extLst>
          </p:cNvPr>
          <p:cNvGraphicFramePr>
            <a:graphicFrameLocks noGrp="1"/>
          </p:cNvGraphicFramePr>
          <p:nvPr>
            <p:ph type="tbl" sz="quarter" idx="13"/>
            <p:extLst>
              <p:ext uri="{D42A27DB-BD31-4B8C-83A1-F6EECF244321}">
                <p14:modId xmlns:p14="http://schemas.microsoft.com/office/powerpoint/2010/main" val="1940322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71591175"/>
                    </a:ext>
                  </a:extLst>
                </a:gridCol>
                <a:gridCol w="2468880">
                  <a:extLst>
                    <a:ext uri="{9D8B030D-6E8A-4147-A177-3AD203B41FA5}">
                      <a16:colId xmlns:a16="http://schemas.microsoft.com/office/drawing/2014/main" val="2508695087"/>
                    </a:ext>
                  </a:extLst>
                </a:gridCol>
                <a:gridCol w="2468880">
                  <a:extLst>
                    <a:ext uri="{9D8B030D-6E8A-4147-A177-3AD203B41FA5}">
                      <a16:colId xmlns:a16="http://schemas.microsoft.com/office/drawing/2014/main" val="225484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99890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7770</a:t>
                      </a:r>
                    </a:p>
                  </a:txBody>
                  <a:tcPr/>
                </a:tc>
                <a:extLst>
                  <a:ext uri="{0D108BD9-81ED-4DB2-BD59-A6C34878D82A}">
                    <a16:rowId xmlns:a16="http://schemas.microsoft.com/office/drawing/2014/main" val="1005214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7543</a:t>
                      </a:r>
                    </a:p>
                  </a:txBody>
                  <a:tcPr/>
                </a:tc>
                <a:extLst>
                  <a:ext uri="{0D108BD9-81ED-4DB2-BD59-A6C34878D82A}">
                    <a16:rowId xmlns:a16="http://schemas.microsoft.com/office/drawing/2014/main" val="1496101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2648</a:t>
                      </a:r>
                    </a:p>
                  </a:txBody>
                  <a:tcPr/>
                </a:tc>
                <a:extLst>
                  <a:ext uri="{0D108BD9-81ED-4DB2-BD59-A6C34878D82A}">
                    <a16:rowId xmlns:a16="http://schemas.microsoft.com/office/drawing/2014/main" val="1162729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6358</a:t>
                      </a:r>
                    </a:p>
                  </a:txBody>
                  <a:tcPr/>
                </a:tc>
                <a:extLst>
                  <a:ext uri="{0D108BD9-81ED-4DB2-BD59-A6C34878D82A}">
                    <a16:rowId xmlns:a16="http://schemas.microsoft.com/office/drawing/2014/main" val="265174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5777</a:t>
                      </a:r>
                    </a:p>
                  </a:txBody>
                  <a:tcPr/>
                </a:tc>
                <a:extLst>
                  <a:ext uri="{0D108BD9-81ED-4DB2-BD59-A6C34878D82A}">
                    <a16:rowId xmlns:a16="http://schemas.microsoft.com/office/drawing/2014/main" val="3108833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5531</a:t>
                      </a:r>
                    </a:p>
                  </a:txBody>
                  <a:tcPr/>
                </a:tc>
                <a:extLst>
                  <a:ext uri="{0D108BD9-81ED-4DB2-BD59-A6C34878D82A}">
                    <a16:rowId xmlns:a16="http://schemas.microsoft.com/office/drawing/2014/main" val="4177190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5484</a:t>
                      </a:r>
                    </a:p>
                  </a:txBody>
                  <a:tcPr/>
                </a:tc>
                <a:extLst>
                  <a:ext uri="{0D108BD9-81ED-4DB2-BD59-A6C34878D82A}">
                    <a16:rowId xmlns:a16="http://schemas.microsoft.com/office/drawing/2014/main" val="765923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5355</a:t>
                      </a:r>
                    </a:p>
                  </a:txBody>
                  <a:tcPr/>
                </a:tc>
                <a:extLst>
                  <a:ext uri="{0D108BD9-81ED-4DB2-BD59-A6C34878D82A}">
                    <a16:rowId xmlns:a16="http://schemas.microsoft.com/office/drawing/2014/main" val="3229180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4597</a:t>
                      </a:r>
                    </a:p>
                  </a:txBody>
                  <a:tcPr/>
                </a:tc>
                <a:extLst>
                  <a:ext uri="{0D108BD9-81ED-4DB2-BD59-A6C34878D82A}">
                    <a16:rowId xmlns:a16="http://schemas.microsoft.com/office/drawing/2014/main" val="3122782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4626</a:t>
                      </a:r>
                    </a:p>
                  </a:txBody>
                  <a:tcPr/>
                </a:tc>
                <a:extLst>
                  <a:ext uri="{0D108BD9-81ED-4DB2-BD59-A6C34878D82A}">
                    <a16:rowId xmlns:a16="http://schemas.microsoft.com/office/drawing/2014/main" val="886610809"/>
                  </a:ext>
                </a:extLst>
              </a:tr>
            </a:tbl>
          </a:graphicData>
        </a:graphic>
      </p:graphicFrame>
      <p:sp>
        <p:nvSpPr>
          <p:cNvPr id="4" name="Text Placeholder 3">
            <a:extLst>
              <a:ext uri="{FF2B5EF4-FFF2-40B4-BE49-F238E27FC236}">
                <a16:creationId xmlns:a16="http://schemas.microsoft.com/office/drawing/2014/main" id="{28899D44-DFBB-43EE-89F7-5C6A7ED8727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5202015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770FC-6167-424F-A4F7-941F6580FA77}"/>
              </a:ext>
            </a:extLst>
          </p:cNvPr>
          <p:cNvSpPr>
            <a:spLocks noGrp="1"/>
          </p:cNvSpPr>
          <p:nvPr>
            <p:ph type="title"/>
          </p:nvPr>
        </p:nvSpPr>
        <p:spPr/>
        <p:txBody>
          <a:bodyPr/>
          <a:lstStyle/>
          <a:p>
            <a:r>
              <a:rPr lang="en-US"/>
              <a:t>FB Insights - Daily Reach | Auto Doczekal - 2 of 3</a:t>
            </a:r>
          </a:p>
        </p:txBody>
      </p:sp>
      <p:graphicFrame>
        <p:nvGraphicFramePr>
          <p:cNvPr id="5" name="Table Placeholder 4">
            <a:extLst>
              <a:ext uri="{FF2B5EF4-FFF2-40B4-BE49-F238E27FC236}">
                <a16:creationId xmlns:a16="http://schemas.microsoft.com/office/drawing/2014/main" id="{2EDEAE9B-DA16-4028-AA62-EB80E698EC05}"/>
              </a:ext>
            </a:extLst>
          </p:cNvPr>
          <p:cNvGraphicFramePr>
            <a:graphicFrameLocks noGrp="1"/>
          </p:cNvGraphicFramePr>
          <p:nvPr>
            <p:ph type="tbl" sz="quarter" idx="13"/>
            <p:extLst>
              <p:ext uri="{D42A27DB-BD31-4B8C-83A1-F6EECF244321}">
                <p14:modId xmlns:p14="http://schemas.microsoft.com/office/powerpoint/2010/main" val="2117074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04318953"/>
                    </a:ext>
                  </a:extLst>
                </a:gridCol>
                <a:gridCol w="2468880">
                  <a:extLst>
                    <a:ext uri="{9D8B030D-6E8A-4147-A177-3AD203B41FA5}">
                      <a16:colId xmlns:a16="http://schemas.microsoft.com/office/drawing/2014/main" val="3589102562"/>
                    </a:ext>
                  </a:extLst>
                </a:gridCol>
                <a:gridCol w="2468880">
                  <a:extLst>
                    <a:ext uri="{9D8B030D-6E8A-4147-A177-3AD203B41FA5}">
                      <a16:colId xmlns:a16="http://schemas.microsoft.com/office/drawing/2014/main" val="2096313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51673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4913</a:t>
                      </a:r>
                    </a:p>
                  </a:txBody>
                  <a:tcPr/>
                </a:tc>
                <a:extLst>
                  <a:ext uri="{0D108BD9-81ED-4DB2-BD59-A6C34878D82A}">
                    <a16:rowId xmlns:a16="http://schemas.microsoft.com/office/drawing/2014/main" val="2017981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5422</a:t>
                      </a:r>
                    </a:p>
                  </a:txBody>
                  <a:tcPr/>
                </a:tc>
                <a:extLst>
                  <a:ext uri="{0D108BD9-81ED-4DB2-BD59-A6C34878D82A}">
                    <a16:rowId xmlns:a16="http://schemas.microsoft.com/office/drawing/2014/main" val="2480440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5410</a:t>
                      </a:r>
                    </a:p>
                  </a:txBody>
                  <a:tcPr/>
                </a:tc>
                <a:extLst>
                  <a:ext uri="{0D108BD9-81ED-4DB2-BD59-A6C34878D82A}">
                    <a16:rowId xmlns:a16="http://schemas.microsoft.com/office/drawing/2014/main" val="3808288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4399</a:t>
                      </a:r>
                    </a:p>
                  </a:txBody>
                  <a:tcPr/>
                </a:tc>
                <a:extLst>
                  <a:ext uri="{0D108BD9-81ED-4DB2-BD59-A6C34878D82A}">
                    <a16:rowId xmlns:a16="http://schemas.microsoft.com/office/drawing/2014/main" val="3294478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4541</a:t>
                      </a:r>
                    </a:p>
                  </a:txBody>
                  <a:tcPr/>
                </a:tc>
                <a:extLst>
                  <a:ext uri="{0D108BD9-81ED-4DB2-BD59-A6C34878D82A}">
                    <a16:rowId xmlns:a16="http://schemas.microsoft.com/office/drawing/2014/main" val="3269214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extLst>
                  <a:ext uri="{0D108BD9-81ED-4DB2-BD59-A6C34878D82A}">
                    <a16:rowId xmlns:a16="http://schemas.microsoft.com/office/drawing/2014/main" val="382883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3607</a:t>
                      </a:r>
                    </a:p>
                  </a:txBody>
                  <a:tcPr/>
                </a:tc>
                <a:extLst>
                  <a:ext uri="{0D108BD9-81ED-4DB2-BD59-A6C34878D82A}">
                    <a16:rowId xmlns:a16="http://schemas.microsoft.com/office/drawing/2014/main" val="2871117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4340</a:t>
                      </a:r>
                    </a:p>
                  </a:txBody>
                  <a:tcPr/>
                </a:tc>
                <a:extLst>
                  <a:ext uri="{0D108BD9-81ED-4DB2-BD59-A6C34878D82A}">
                    <a16:rowId xmlns:a16="http://schemas.microsoft.com/office/drawing/2014/main" val="440712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4588</a:t>
                      </a:r>
                    </a:p>
                  </a:txBody>
                  <a:tcPr/>
                </a:tc>
                <a:extLst>
                  <a:ext uri="{0D108BD9-81ED-4DB2-BD59-A6C34878D82A}">
                    <a16:rowId xmlns:a16="http://schemas.microsoft.com/office/drawing/2014/main" val="3091831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4837</a:t>
                      </a:r>
                    </a:p>
                  </a:txBody>
                  <a:tcPr/>
                </a:tc>
                <a:extLst>
                  <a:ext uri="{0D108BD9-81ED-4DB2-BD59-A6C34878D82A}">
                    <a16:rowId xmlns:a16="http://schemas.microsoft.com/office/drawing/2014/main" val="3031552113"/>
                  </a:ext>
                </a:extLst>
              </a:tr>
            </a:tbl>
          </a:graphicData>
        </a:graphic>
      </p:graphicFrame>
      <p:sp>
        <p:nvSpPr>
          <p:cNvPr id="4" name="Text Placeholder 3">
            <a:extLst>
              <a:ext uri="{FF2B5EF4-FFF2-40B4-BE49-F238E27FC236}">
                <a16:creationId xmlns:a16="http://schemas.microsoft.com/office/drawing/2014/main" id="{C4207F65-F9A6-455F-AE2D-24F827CB8DC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8075118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9EA9F-F186-4ED8-817C-64FB5886541A}"/>
              </a:ext>
            </a:extLst>
          </p:cNvPr>
          <p:cNvSpPr>
            <a:spLocks noGrp="1"/>
          </p:cNvSpPr>
          <p:nvPr>
            <p:ph type="title"/>
          </p:nvPr>
        </p:nvSpPr>
        <p:spPr/>
        <p:txBody>
          <a:bodyPr/>
          <a:lstStyle/>
          <a:p>
            <a:r>
              <a:rPr lang="en-US"/>
              <a:t>FB Insights - Daily Reach | Auto Doczekal - 3 of 3</a:t>
            </a:r>
          </a:p>
        </p:txBody>
      </p:sp>
      <p:graphicFrame>
        <p:nvGraphicFramePr>
          <p:cNvPr id="5" name="Table Placeholder 4">
            <a:extLst>
              <a:ext uri="{FF2B5EF4-FFF2-40B4-BE49-F238E27FC236}">
                <a16:creationId xmlns:a16="http://schemas.microsoft.com/office/drawing/2014/main" id="{09FD69A6-BB89-4DF1-8D7B-2BFB3AE2020D}"/>
              </a:ext>
            </a:extLst>
          </p:cNvPr>
          <p:cNvGraphicFramePr>
            <a:graphicFrameLocks noGrp="1"/>
          </p:cNvGraphicFramePr>
          <p:nvPr>
            <p:ph type="tbl" sz="quarter" idx="13"/>
            <p:extLst>
              <p:ext uri="{D42A27DB-BD31-4B8C-83A1-F6EECF244321}">
                <p14:modId xmlns:p14="http://schemas.microsoft.com/office/powerpoint/2010/main" val="4149271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4038730"/>
                    </a:ext>
                  </a:extLst>
                </a:gridCol>
                <a:gridCol w="2468880">
                  <a:extLst>
                    <a:ext uri="{9D8B030D-6E8A-4147-A177-3AD203B41FA5}">
                      <a16:colId xmlns:a16="http://schemas.microsoft.com/office/drawing/2014/main" val="315993294"/>
                    </a:ext>
                  </a:extLst>
                </a:gridCol>
                <a:gridCol w="2468880">
                  <a:extLst>
                    <a:ext uri="{9D8B030D-6E8A-4147-A177-3AD203B41FA5}">
                      <a16:colId xmlns:a16="http://schemas.microsoft.com/office/drawing/2014/main" val="3370172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4842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3907</a:t>
                      </a:r>
                    </a:p>
                  </a:txBody>
                  <a:tcPr/>
                </a:tc>
                <a:extLst>
                  <a:ext uri="{0D108BD9-81ED-4DB2-BD59-A6C34878D82A}">
                    <a16:rowId xmlns:a16="http://schemas.microsoft.com/office/drawing/2014/main" val="3515064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extLst>
                  <a:ext uri="{0D108BD9-81ED-4DB2-BD59-A6C34878D82A}">
                    <a16:rowId xmlns:a16="http://schemas.microsoft.com/office/drawing/2014/main" val="1036717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4460</a:t>
                      </a:r>
                    </a:p>
                  </a:txBody>
                  <a:tcPr/>
                </a:tc>
                <a:extLst>
                  <a:ext uri="{0D108BD9-81ED-4DB2-BD59-A6C34878D82A}">
                    <a16:rowId xmlns:a16="http://schemas.microsoft.com/office/drawing/2014/main" val="3158764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3391</a:t>
                      </a:r>
                    </a:p>
                  </a:txBody>
                  <a:tcPr/>
                </a:tc>
                <a:extLst>
                  <a:ext uri="{0D108BD9-81ED-4DB2-BD59-A6C34878D82A}">
                    <a16:rowId xmlns:a16="http://schemas.microsoft.com/office/drawing/2014/main" val="3645924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extLst>
                  <a:ext uri="{0D108BD9-81ED-4DB2-BD59-A6C34878D82A}">
                    <a16:rowId xmlns:a16="http://schemas.microsoft.com/office/drawing/2014/main" val="2592335567"/>
                  </a:ext>
                </a:extLst>
              </a:tr>
            </a:tbl>
          </a:graphicData>
        </a:graphic>
      </p:graphicFrame>
      <p:sp>
        <p:nvSpPr>
          <p:cNvPr id="4" name="Text Placeholder 3">
            <a:extLst>
              <a:ext uri="{FF2B5EF4-FFF2-40B4-BE49-F238E27FC236}">
                <a16:creationId xmlns:a16="http://schemas.microsoft.com/office/drawing/2014/main" id="{BB9DF1AB-0AB6-4ACD-BAE3-A9D90D526E1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5026641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98647-D371-41D8-A42D-CB40E9B36D84}"/>
              </a:ext>
            </a:extLst>
          </p:cNvPr>
          <p:cNvSpPr>
            <a:spLocks noGrp="1"/>
          </p:cNvSpPr>
          <p:nvPr>
            <p:ph type="title"/>
          </p:nvPr>
        </p:nvSpPr>
        <p:spPr/>
        <p:txBody>
          <a:bodyPr/>
          <a:lstStyle/>
          <a:p>
            <a:r>
              <a:rPr lang="en-US"/>
              <a:t>Facebook Reach | Auto Doczekal</a:t>
            </a:r>
          </a:p>
        </p:txBody>
      </p:sp>
      <p:graphicFrame>
        <p:nvGraphicFramePr>
          <p:cNvPr id="6" name="Chart Placeholder 5">
            <a:extLst>
              <a:ext uri="{FF2B5EF4-FFF2-40B4-BE49-F238E27FC236}">
                <a16:creationId xmlns:a16="http://schemas.microsoft.com/office/drawing/2014/main" id="{8C4FB1EA-FDA1-43D6-AE1E-5E7DF632EB0E}"/>
              </a:ext>
            </a:extLst>
          </p:cNvPr>
          <p:cNvGraphicFramePr>
            <a:graphicFrameLocks noGrp="1"/>
          </p:cNvGraphicFramePr>
          <p:nvPr>
            <p:ph type="chart" sz="quarter" idx="13"/>
            <p:extLst>
              <p:ext uri="{D42A27DB-BD31-4B8C-83A1-F6EECF244321}">
                <p14:modId xmlns:p14="http://schemas.microsoft.com/office/powerpoint/2010/main" val="21246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C3EBC2-EFF7-4265-8F16-6A7C228B5BF0}"/>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C48454C2-3FAE-4E06-B360-C76A6D5727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60234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2413</Words>
  <Application>Microsoft Office PowerPoint</Application>
  <PresentationFormat>On-screen Show (4:3)</PresentationFormat>
  <Paragraphs>1110</Paragraphs>
  <Slides>67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67</vt:i4>
      </vt:variant>
    </vt:vector>
  </HeadingPairs>
  <TitlesOfParts>
    <vt:vector size="70" baseType="lpstr">
      <vt:lpstr>Calibri</vt:lpstr>
      <vt:lpstr>Arial</vt:lpstr>
      <vt:lpstr>quintly_template</vt:lpstr>
      <vt:lpstr>Facebook Page Report</vt:lpstr>
      <vt:lpstr>Wichtigste Werte (KPI's) | Auto Doczekal</vt:lpstr>
      <vt:lpstr>Fans (Übersicht) | Auto Doczekal</vt:lpstr>
      <vt:lpstr>Key Metrics Table w. User Post RR | Auto Doczekal</vt:lpstr>
      <vt:lpstr>Facebook Fans Total | Auto Doczekal</vt:lpstr>
      <vt:lpstr>Fanwachstum | Auto Doczekal</vt:lpstr>
      <vt:lpstr>Verlorene Fans | Auto Doczekal</vt:lpstr>
      <vt:lpstr>Eigene Beiträge (Postings) | Auto Doczekal - 1 of 15</vt:lpstr>
      <vt:lpstr>Eigene Beiträge (Postings) | Auto Doczekal - 2 of 15</vt:lpstr>
      <vt:lpstr>Eigene Beiträge (Postings) | Auto Doczekal - 3 of 15</vt:lpstr>
      <vt:lpstr>Eigene Beiträge (Postings) | Auto Doczekal - 4 of 15</vt:lpstr>
      <vt:lpstr>Eigene Beiträge (Postings) | Auto Doczekal - 5 of 15</vt:lpstr>
      <vt:lpstr>Eigene Beiträge (Postings) | Auto Doczekal - 6 of 15</vt:lpstr>
      <vt:lpstr>Eigene Beiträge (Postings) | Auto Doczekal - 7 of 15</vt:lpstr>
      <vt:lpstr>Eigene Beiträge (Postings) | Auto Doczekal - 8 of 15</vt:lpstr>
      <vt:lpstr>Eigene Beiträge (Postings) | Auto Doczekal - 9 of 15</vt:lpstr>
      <vt:lpstr>Eigene Beiträge (Postings) | Auto Doczekal - 10 of 15</vt:lpstr>
      <vt:lpstr>Eigene Beiträge (Postings) | Auto Doczekal - 11 of 15</vt:lpstr>
      <vt:lpstr>Eigene Beiträge (Postings) | Auto Doczekal - 12 of 15</vt:lpstr>
      <vt:lpstr>Eigene Beiträge (Postings) | Auto Doczekal - 13 of 15</vt:lpstr>
      <vt:lpstr>Eigene Beiträge (Postings) | Auto Doczekal - 14 of 15</vt:lpstr>
      <vt:lpstr>Eigene Beiträge (Postings) | Auto Doczekal - 15 of 15</vt:lpstr>
      <vt:lpstr>Eigene Beiträge (Postings) + Reactions | Auto Doczekal - 1 of 25</vt:lpstr>
      <vt:lpstr>Eigene Beiträge (Postings) + Reactions | Auto Doczekal - 2 of 25</vt:lpstr>
      <vt:lpstr>Eigene Beiträge (Postings) + Reactions | Auto Doczekal - 3 of 25</vt:lpstr>
      <vt:lpstr>Eigene Beiträge (Postings) + Reactions | Auto Doczekal - 4 of 25</vt:lpstr>
      <vt:lpstr>Eigene Beiträge (Postings) + Reactions | Auto Doczekal - 5 of 25</vt:lpstr>
      <vt:lpstr>Eigene Beiträge (Postings) + Reactions | Auto Doczekal - 6 of 25</vt:lpstr>
      <vt:lpstr>Eigene Beiträge (Postings) + Reactions | Auto Doczekal - 7 of 25</vt:lpstr>
      <vt:lpstr>Eigene Beiträge (Postings) + Reactions | Auto Doczekal - 8 of 25</vt:lpstr>
      <vt:lpstr>Eigene Beiträge (Postings) + Reactions | Auto Doczekal - 9 of 25</vt:lpstr>
      <vt:lpstr>Eigene Beiträge (Postings) + Reactions | Auto Doczekal - 10 of 25</vt:lpstr>
      <vt:lpstr>Eigene Beiträge (Postings) + Reactions | Auto Doczekal - 11 of 25</vt:lpstr>
      <vt:lpstr>Eigene Beiträge (Postings) + Reactions | Auto Doczekal - 12 of 25</vt:lpstr>
      <vt:lpstr>Eigene Beiträge (Postings) + Reactions | Auto Doczekal - 13 of 25</vt:lpstr>
      <vt:lpstr>Eigene Beiträge (Postings) + Reactions | Auto Doczekal - 14 of 25</vt:lpstr>
      <vt:lpstr>Eigene Beiträge (Postings) + Reactions | Auto Doczekal - 15 of 25</vt:lpstr>
      <vt:lpstr>Eigene Beiträge (Postings) + Reactions | Auto Doczekal - 16 of 25</vt:lpstr>
      <vt:lpstr>Eigene Beiträge (Postings) + Reactions | Auto Doczekal - 17 of 25</vt:lpstr>
      <vt:lpstr>Eigene Beiträge (Postings) + Reactions | Auto Doczekal - 18 of 25</vt:lpstr>
      <vt:lpstr>Eigene Beiträge (Postings) + Reactions | Auto Doczekal - 19 of 25</vt:lpstr>
      <vt:lpstr>Eigene Beiträge (Postings) + Reactions | Auto Doczekal - 20 of 25</vt:lpstr>
      <vt:lpstr>Eigene Beiträge (Postings) + Reactions | Auto Doczekal - 21 of 25</vt:lpstr>
      <vt:lpstr>Eigene Beiträge (Postings) + Reactions | Auto Doczekal - 22 of 25</vt:lpstr>
      <vt:lpstr>Eigene Beiträge (Postings) + Reactions | Auto Doczekal - 23 of 25</vt:lpstr>
      <vt:lpstr>Eigene Beiträge (Postings) + Reactions | Auto Doczekal - 24 of 25</vt:lpstr>
      <vt:lpstr>Eigene Beiträge (Postings) + Reactions | Auto Doczekal - 25 of 25</vt:lpstr>
      <vt:lpstr>Postings/Wochentag | Auto Doczekal</vt:lpstr>
      <vt:lpstr>Interaktionsrate | Auto Doczekal</vt:lpstr>
      <vt:lpstr>Postingtypen (Verteilung) | Auto Doczekal</vt:lpstr>
      <vt:lpstr>Interaktionsrate/Postingtyp | Auto Doczekal</vt:lpstr>
      <vt:lpstr>Antwortzeit | Auto Doczekal</vt:lpstr>
      <vt:lpstr>Facebook Check Ins | Auto Doczekal</vt:lpstr>
      <vt:lpstr>Fan Demographie | Auto Doczekal</vt:lpstr>
      <vt:lpstr>Impressionen | Auto Doczekal</vt:lpstr>
      <vt:lpstr>Reichweite | Auto Doczekal</vt:lpstr>
      <vt:lpstr>Engagierte User | Auto Doczekal</vt:lpstr>
      <vt:lpstr>Page Views | Auto Doczekal</vt:lpstr>
      <vt:lpstr>Direktnachrichten von Usern | Auto Doczekal</vt:lpstr>
      <vt:lpstr>Page Fans Online | Auto Doczekal</vt:lpstr>
      <vt:lpstr>FB Insights - Daily Impressions | Auto Doczekal - 1 of 3</vt:lpstr>
      <vt:lpstr>FB Insights - Daily Impressions | Auto Doczekal - 2 of 3</vt:lpstr>
      <vt:lpstr>FB Insights - Daily Impressions | Auto Doczekal - 3 of 3</vt:lpstr>
      <vt:lpstr>FB Insights - Daily Reach | Auto Doczekal - 1 of 3</vt:lpstr>
      <vt:lpstr>FB Insights - Daily Reach | Auto Doczekal - 2 of 3</vt:lpstr>
      <vt:lpstr>FB Insights - Daily Reach | Auto Doczekal - 3 of 3</vt:lpstr>
      <vt:lpstr>Facebook Reach | Auto Doczekal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2018-06-01T10:56:01Z</dcterms:created>
  <dcterms:modified xsi:type="dcterms:W3CDTF">2018-06-01T10:57:48Z</dcterms:modified>
</cp:coreProperties>
</file>