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1256</c:v>
                </c:pt>
                <c:pt idx="1">
                  <c:v>1258</c:v>
                </c:pt>
                <c:pt idx="2">
                  <c:v>1264</c:v>
                </c:pt>
                <c:pt idx="3">
                  <c:v>1269</c:v>
                </c:pt>
                <c:pt idx="4">
                  <c:v>1270</c:v>
                </c:pt>
                <c:pt idx="5">
                  <c:v>1273</c:v>
                </c:pt>
                <c:pt idx="6">
                  <c:v>1277</c:v>
                </c:pt>
                <c:pt idx="7">
                  <c:v>1277</c:v>
                </c:pt>
                <c:pt idx="8">
                  <c:v>1277</c:v>
                </c:pt>
                <c:pt idx="9">
                  <c:v>1277</c:v>
                </c:pt>
                <c:pt idx="10">
                  <c:v>1277</c:v>
                </c:pt>
                <c:pt idx="11">
                  <c:v>1277</c:v>
                </c:pt>
                <c:pt idx="12">
                  <c:v>1277</c:v>
                </c:pt>
                <c:pt idx="13">
                  <c:v>1277</c:v>
                </c:pt>
                <c:pt idx="14">
                  <c:v>1276</c:v>
                </c:pt>
                <c:pt idx="15">
                  <c:v>1276</c:v>
                </c:pt>
                <c:pt idx="16">
                  <c:v>1276</c:v>
                </c:pt>
                <c:pt idx="17">
                  <c:v>1276</c:v>
                </c:pt>
                <c:pt idx="18">
                  <c:v>1275</c:v>
                </c:pt>
                <c:pt idx="19">
                  <c:v>1274</c:v>
                </c:pt>
                <c:pt idx="20">
                  <c:v>1274</c:v>
                </c:pt>
                <c:pt idx="21">
                  <c:v>1274</c:v>
                </c:pt>
                <c:pt idx="22">
                  <c:v>1276</c:v>
                </c:pt>
                <c:pt idx="23">
                  <c:v>1275</c:v>
                </c:pt>
                <c:pt idx="24">
                  <c:v>1275</c:v>
                </c:pt>
                <c:pt idx="25">
                  <c:v>1275</c:v>
                </c:pt>
                <c:pt idx="26">
                  <c:v>1275</c:v>
                </c:pt>
                <c:pt idx="27">
                  <c:v>1276</c:v>
                </c:pt>
                <c:pt idx="28">
                  <c:v>1276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C7-4137-BA46-A0DA206D8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357184"/>
        <c:axId val="315358824"/>
      </c:lineChart>
      <c:dateAx>
        <c:axId val="31535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8824"/>
        <c:crosses val="autoZero"/>
        <c:auto val="1"/>
        <c:lblOffset val="100"/>
        <c:baseTimeUnit val="days"/>
      </c:dateAx>
      <c:valAx>
        <c:axId val="31535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2">
                  <c:v>2</c:v>
                </c:pt>
                <c:pt idx="23">
                  <c:v>1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5E-4707-AC30-FDDF82E44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39792"/>
        <c:axId val="315943728"/>
      </c:lineChart>
      <c:dateAx>
        <c:axId val="315939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43728"/>
        <c:crosses val="autoZero"/>
        <c:auto val="1"/>
        <c:lblOffset val="100"/>
        <c:baseTimeUnit val="days"/>
      </c:dateAx>
      <c:valAx>
        <c:axId val="31594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3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A-4D64-999F-BDAC97B4E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502728"/>
        <c:axId val="146503384"/>
      </c:lineChart>
      <c:dateAx>
        <c:axId val="14650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03384"/>
        <c:crosses val="autoZero"/>
        <c:auto val="1"/>
        <c:lblOffset val="100"/>
        <c:baseTimeUnit val="days"/>
      </c:dateAx>
      <c:valAx>
        <c:axId val="14650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0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0-45DF-9A95-0A12D8B6D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623472"/>
        <c:axId val="240623800"/>
      </c:barChart>
      <c:catAx>
        <c:axId val="2406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23800"/>
        <c:crosses val="autoZero"/>
        <c:auto val="1"/>
        <c:lblAlgn val="ctr"/>
        <c:lblOffset val="100"/>
        <c:noMultiLvlLbl val="0"/>
      </c:catAx>
      <c:valAx>
        <c:axId val="24062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2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87-4E61-8478-F63638F4B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064544"/>
        <c:axId val="318061592"/>
      </c:lineChart>
      <c:dateAx>
        <c:axId val="318064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61592"/>
        <c:crosses val="autoZero"/>
        <c:auto val="1"/>
        <c:lblOffset val="100"/>
        <c:baseTimeUnit val="days"/>
      </c:dateAx>
      <c:valAx>
        <c:axId val="31806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6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Schirak Automobile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1-40BB-BFD5-3D2B275FD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051096"/>
        <c:axId val="318051424"/>
      </c:barChart>
      <c:catAx>
        <c:axId val="31805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1424"/>
        <c:crosses val="autoZero"/>
        <c:auto val="1"/>
        <c:lblAlgn val="ctr"/>
        <c:lblOffset val="100"/>
        <c:noMultiLvlLbl val="0"/>
      </c:catAx>
      <c:valAx>
        <c:axId val="31805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57A4-433F-B707-597DB02C6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059624"/>
        <c:axId val="318055360"/>
      </c:barChart>
      <c:catAx>
        <c:axId val="31805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5360"/>
        <c:crosses val="autoZero"/>
        <c:auto val="1"/>
        <c:lblAlgn val="ctr"/>
        <c:lblOffset val="100"/>
        <c:noMultiLvlLbl val="0"/>
      </c:catAx>
      <c:valAx>
        <c:axId val="31805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1-4078-A84D-BCC95EE7E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060936"/>
        <c:axId val="318056344"/>
      </c:barChart>
      <c:catAx>
        <c:axId val="31806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6344"/>
        <c:crosses val="autoZero"/>
        <c:auto val="1"/>
        <c:lblAlgn val="ctr"/>
        <c:lblOffset val="100"/>
        <c:noMultiLvlLbl val="0"/>
      </c:catAx>
      <c:valAx>
        <c:axId val="31805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6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1">
                  <c:v>52</c:v>
                </c:pt>
                <c:pt idx="22">
                  <c:v>52</c:v>
                </c:pt>
                <c:pt idx="23">
                  <c:v>52</c:v>
                </c:pt>
                <c:pt idx="24">
                  <c:v>52</c:v>
                </c:pt>
                <c:pt idx="25">
                  <c:v>52</c:v>
                </c:pt>
                <c:pt idx="26">
                  <c:v>52</c:v>
                </c:pt>
                <c:pt idx="27">
                  <c:v>52</c:v>
                </c:pt>
                <c:pt idx="28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29-4C02-9EEF-D1776DDF2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887456"/>
        <c:axId val="237554704"/>
      </c:lineChart>
      <c:dateAx>
        <c:axId val="16688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54704"/>
        <c:crosses val="autoZero"/>
        <c:auto val="1"/>
        <c:lblOffset val="100"/>
        <c:baseTimeUnit val="days"/>
      </c:dateAx>
      <c:valAx>
        <c:axId val="23755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8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496-4C44-A9D4-6595AE5676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496-4C44-A9D4-6595AE567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887088"/>
        <c:axId val="318888072"/>
      </c:barChart>
      <c:catAx>
        <c:axId val="31888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88072"/>
        <c:crosses val="autoZero"/>
        <c:auto val="1"/>
        <c:lblAlgn val="ctr"/>
        <c:lblOffset val="100"/>
        <c:noMultiLvlLbl val="0"/>
      </c:catAx>
      <c:valAx>
        <c:axId val="31888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8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414</c:v>
                </c:pt>
                <c:pt idx="1">
                  <c:v>1362</c:v>
                </c:pt>
                <c:pt idx="2">
                  <c:v>1993</c:v>
                </c:pt>
                <c:pt idx="3">
                  <c:v>1488</c:v>
                </c:pt>
                <c:pt idx="4">
                  <c:v>1472</c:v>
                </c:pt>
                <c:pt idx="5">
                  <c:v>1335</c:v>
                </c:pt>
                <c:pt idx="6">
                  <c:v>1729</c:v>
                </c:pt>
                <c:pt idx="7">
                  <c:v>442</c:v>
                </c:pt>
                <c:pt idx="8">
                  <c:v>52</c:v>
                </c:pt>
                <c:pt idx="9">
                  <c:v>14</c:v>
                </c:pt>
                <c:pt idx="10">
                  <c:v>18</c:v>
                </c:pt>
                <c:pt idx="11">
                  <c:v>40</c:v>
                </c:pt>
                <c:pt idx="12">
                  <c:v>165</c:v>
                </c:pt>
                <c:pt idx="13">
                  <c:v>101</c:v>
                </c:pt>
                <c:pt idx="14">
                  <c:v>525</c:v>
                </c:pt>
                <c:pt idx="15">
                  <c:v>303</c:v>
                </c:pt>
                <c:pt idx="16">
                  <c:v>115</c:v>
                </c:pt>
                <c:pt idx="17">
                  <c:v>61</c:v>
                </c:pt>
                <c:pt idx="18">
                  <c:v>42</c:v>
                </c:pt>
                <c:pt idx="19">
                  <c:v>301</c:v>
                </c:pt>
                <c:pt idx="20">
                  <c:v>93</c:v>
                </c:pt>
                <c:pt idx="21">
                  <c:v>30</c:v>
                </c:pt>
                <c:pt idx="22">
                  <c:v>59</c:v>
                </c:pt>
                <c:pt idx="23">
                  <c:v>43</c:v>
                </c:pt>
                <c:pt idx="24">
                  <c:v>33</c:v>
                </c:pt>
                <c:pt idx="25">
                  <c:v>28</c:v>
                </c:pt>
                <c:pt idx="26">
                  <c:v>24</c:v>
                </c:pt>
                <c:pt idx="27">
                  <c:v>37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93-4C8D-8F91-2D9C28612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885448"/>
        <c:axId val="318885776"/>
      </c:lineChart>
      <c:dateAx>
        <c:axId val="31888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85776"/>
        <c:crosses val="autoZero"/>
        <c:auto val="1"/>
        <c:lblOffset val="100"/>
        <c:baseTimeUnit val="days"/>
      </c:dateAx>
      <c:valAx>
        <c:axId val="31888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8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276</c:v>
                </c:pt>
                <c:pt idx="1">
                  <c:v>1103</c:v>
                </c:pt>
                <c:pt idx="2">
                  <c:v>1277</c:v>
                </c:pt>
                <c:pt idx="3">
                  <c:v>1196</c:v>
                </c:pt>
                <c:pt idx="4">
                  <c:v>1258</c:v>
                </c:pt>
                <c:pt idx="5">
                  <c:v>1212</c:v>
                </c:pt>
                <c:pt idx="6">
                  <c:v>1510</c:v>
                </c:pt>
                <c:pt idx="7">
                  <c:v>415</c:v>
                </c:pt>
                <c:pt idx="8">
                  <c:v>15</c:v>
                </c:pt>
                <c:pt idx="9">
                  <c:v>7</c:v>
                </c:pt>
                <c:pt idx="10">
                  <c:v>5</c:v>
                </c:pt>
                <c:pt idx="11">
                  <c:v>17</c:v>
                </c:pt>
                <c:pt idx="12">
                  <c:v>71</c:v>
                </c:pt>
                <c:pt idx="13">
                  <c:v>11</c:v>
                </c:pt>
                <c:pt idx="14">
                  <c:v>330</c:v>
                </c:pt>
                <c:pt idx="15">
                  <c:v>198</c:v>
                </c:pt>
                <c:pt idx="16">
                  <c:v>78</c:v>
                </c:pt>
                <c:pt idx="17">
                  <c:v>40</c:v>
                </c:pt>
                <c:pt idx="18">
                  <c:v>12</c:v>
                </c:pt>
                <c:pt idx="19">
                  <c:v>85</c:v>
                </c:pt>
                <c:pt idx="20">
                  <c:v>23</c:v>
                </c:pt>
                <c:pt idx="21">
                  <c:v>16</c:v>
                </c:pt>
                <c:pt idx="22">
                  <c:v>12</c:v>
                </c:pt>
                <c:pt idx="23">
                  <c:v>14</c:v>
                </c:pt>
                <c:pt idx="24">
                  <c:v>12</c:v>
                </c:pt>
                <c:pt idx="25">
                  <c:v>12</c:v>
                </c:pt>
                <c:pt idx="26">
                  <c:v>11</c:v>
                </c:pt>
                <c:pt idx="27">
                  <c:v>17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E-4E84-AAB9-07C9DF999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08392"/>
        <c:axId val="316511344"/>
      </c:lineChart>
      <c:dateAx>
        <c:axId val="31650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11344"/>
        <c:crosses val="autoZero"/>
        <c:auto val="1"/>
        <c:lblOffset val="100"/>
        <c:baseTimeUnit val="days"/>
      </c:dateAx>
      <c:valAx>
        <c:axId val="31651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67</c:v>
                </c:pt>
                <c:pt idx="1">
                  <c:v>327</c:v>
                </c:pt>
                <c:pt idx="2">
                  <c:v>340</c:v>
                </c:pt>
                <c:pt idx="3">
                  <c:v>284</c:v>
                </c:pt>
                <c:pt idx="4">
                  <c:v>269</c:v>
                </c:pt>
                <c:pt idx="5">
                  <c:v>218</c:v>
                </c:pt>
                <c:pt idx="6">
                  <c:v>301</c:v>
                </c:pt>
                <c:pt idx="7">
                  <c:v>91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56</c:v>
                </c:pt>
                <c:pt idx="15">
                  <c:v>19</c:v>
                </c:pt>
                <c:pt idx="16">
                  <c:v>10</c:v>
                </c:pt>
                <c:pt idx="17">
                  <c:v>1</c:v>
                </c:pt>
                <c:pt idx="18">
                  <c:v>1</c:v>
                </c:pt>
                <c:pt idx="19">
                  <c:v>6</c:v>
                </c:pt>
                <c:pt idx="20">
                  <c:v>5</c:v>
                </c:pt>
                <c:pt idx="21">
                  <c:v>2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C-4124-BCD3-F0DF6A6E9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09376"/>
        <c:axId val="316507408"/>
      </c:lineChart>
      <c:dateAx>
        <c:axId val="31650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7408"/>
        <c:crosses val="autoZero"/>
        <c:auto val="1"/>
        <c:lblOffset val="100"/>
        <c:baseTimeUnit val="days"/>
      </c:dateAx>
      <c:valAx>
        <c:axId val="3165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</c:v>
                </c:pt>
                <c:pt idx="1">
                  <c:v>28</c:v>
                </c:pt>
                <c:pt idx="2">
                  <c:v>34</c:v>
                </c:pt>
                <c:pt idx="3">
                  <c:v>29</c:v>
                </c:pt>
                <c:pt idx="4">
                  <c:v>5</c:v>
                </c:pt>
                <c:pt idx="5">
                  <c:v>10</c:v>
                </c:pt>
                <c:pt idx="6">
                  <c:v>13</c:v>
                </c:pt>
                <c:pt idx="7">
                  <c:v>3</c:v>
                </c:pt>
                <c:pt idx="8">
                  <c:v>7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6</c:v>
                </c:pt>
                <c:pt idx="13">
                  <c:v>13</c:v>
                </c:pt>
                <c:pt idx="14">
                  <c:v>5</c:v>
                </c:pt>
                <c:pt idx="15">
                  <c:v>7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19</c:v>
                </c:pt>
                <c:pt idx="20">
                  <c:v>10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EF-4AE7-BBAF-3437FD6B3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06096"/>
        <c:axId val="316498880"/>
      </c:lineChart>
      <c:dateAx>
        <c:axId val="31650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98880"/>
        <c:crosses val="autoZero"/>
        <c:auto val="1"/>
        <c:lblOffset val="100"/>
        <c:baseTimeUnit val="days"/>
      </c:dateAx>
      <c:valAx>
        <c:axId val="3164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211.40740740741001</c:v>
                </c:pt>
                <c:pt idx="1">
                  <c:v>125.25925925926001</c:v>
                </c:pt>
                <c:pt idx="2">
                  <c:v>79.192307692308006</c:v>
                </c:pt>
                <c:pt idx="3">
                  <c:v>66.740740740741003</c:v>
                </c:pt>
                <c:pt idx="4">
                  <c:v>76.777777777777999</c:v>
                </c:pt>
                <c:pt idx="5">
                  <c:v>151.51851851852001</c:v>
                </c:pt>
                <c:pt idx="6">
                  <c:v>309.59259259258999</c:v>
                </c:pt>
                <c:pt idx="7">
                  <c:v>423.77777777777999</c:v>
                </c:pt>
                <c:pt idx="8">
                  <c:v>453.2962962963</c:v>
                </c:pt>
                <c:pt idx="9">
                  <c:v>466.96296296295998</c:v>
                </c:pt>
                <c:pt idx="10">
                  <c:v>481.14814814815003</c:v>
                </c:pt>
                <c:pt idx="11">
                  <c:v>478.21428571428999</c:v>
                </c:pt>
                <c:pt idx="12">
                  <c:v>540.85185185185003</c:v>
                </c:pt>
                <c:pt idx="13">
                  <c:v>514.11111111110995</c:v>
                </c:pt>
                <c:pt idx="14">
                  <c:v>507.96296296295998</c:v>
                </c:pt>
                <c:pt idx="15">
                  <c:v>510.92592592593002</c:v>
                </c:pt>
                <c:pt idx="16">
                  <c:v>535.51851851851995</c:v>
                </c:pt>
                <c:pt idx="17">
                  <c:v>551.85185185185003</c:v>
                </c:pt>
                <c:pt idx="18">
                  <c:v>568.85185185185003</c:v>
                </c:pt>
                <c:pt idx="19">
                  <c:v>587.14814814814997</c:v>
                </c:pt>
                <c:pt idx="20">
                  <c:v>599.48148148148005</c:v>
                </c:pt>
                <c:pt idx="21">
                  <c:v>577.74074074073997</c:v>
                </c:pt>
                <c:pt idx="22">
                  <c:v>491.92592592593002</c:v>
                </c:pt>
                <c:pt idx="23">
                  <c:v>335.48148148147999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F9-47C5-983C-32DD34A28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05768"/>
        <c:axId val="316506424"/>
      </c:lineChart>
      <c:catAx>
        <c:axId val="31650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6424"/>
        <c:crosses val="autoZero"/>
        <c:auto val="1"/>
        <c:lblAlgn val="ctr"/>
        <c:lblOffset val="100"/>
        <c:noMultiLvlLbl val="0"/>
      </c:catAx>
      <c:valAx>
        <c:axId val="31650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276</c:v>
                </c:pt>
                <c:pt idx="1">
                  <c:v>1103</c:v>
                </c:pt>
                <c:pt idx="2">
                  <c:v>1277</c:v>
                </c:pt>
                <c:pt idx="3">
                  <c:v>1196</c:v>
                </c:pt>
                <c:pt idx="4">
                  <c:v>1258</c:v>
                </c:pt>
                <c:pt idx="5">
                  <c:v>1212</c:v>
                </c:pt>
                <c:pt idx="6">
                  <c:v>1510</c:v>
                </c:pt>
                <c:pt idx="7">
                  <c:v>415</c:v>
                </c:pt>
                <c:pt idx="8">
                  <c:v>15</c:v>
                </c:pt>
                <c:pt idx="9">
                  <c:v>7</c:v>
                </c:pt>
                <c:pt idx="10">
                  <c:v>5</c:v>
                </c:pt>
                <c:pt idx="11">
                  <c:v>17</c:v>
                </c:pt>
                <c:pt idx="12">
                  <c:v>71</c:v>
                </c:pt>
                <c:pt idx="13">
                  <c:v>11</c:v>
                </c:pt>
                <c:pt idx="14">
                  <c:v>330</c:v>
                </c:pt>
                <c:pt idx="15">
                  <c:v>198</c:v>
                </c:pt>
                <c:pt idx="16">
                  <c:v>78</c:v>
                </c:pt>
                <c:pt idx="17">
                  <c:v>40</c:v>
                </c:pt>
                <c:pt idx="18">
                  <c:v>12</c:v>
                </c:pt>
                <c:pt idx="19">
                  <c:v>85</c:v>
                </c:pt>
                <c:pt idx="20">
                  <c:v>23</c:v>
                </c:pt>
                <c:pt idx="21">
                  <c:v>16</c:v>
                </c:pt>
                <c:pt idx="22">
                  <c:v>12</c:v>
                </c:pt>
                <c:pt idx="23">
                  <c:v>14</c:v>
                </c:pt>
                <c:pt idx="24">
                  <c:v>12</c:v>
                </c:pt>
                <c:pt idx="25">
                  <c:v>12</c:v>
                </c:pt>
                <c:pt idx="26">
                  <c:v>11</c:v>
                </c:pt>
                <c:pt idx="27">
                  <c:v>17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67-4963-A65E-67BEEE257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318592"/>
        <c:axId val="405319904"/>
      </c:lineChart>
      <c:dateAx>
        <c:axId val="405318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19904"/>
        <c:crosses val="autoZero"/>
        <c:auto val="1"/>
        <c:lblOffset val="100"/>
        <c:baseTimeUnit val="days"/>
      </c:dateAx>
      <c:valAx>
        <c:axId val="40531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1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34193-7CBD-40B2-8EAC-A66E307CAA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0BF067-F914-41F2-93BD-7D41850A09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549015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8B764-9A0D-473E-9A70-7A407E53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886E6-B1E5-48D3-B81D-737B412FD9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64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40568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7991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0027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9562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790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3331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427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90301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0465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2557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8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605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E6576-7075-4AA7-8A72-B39C3CF21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4147512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4A111-A4DE-48D5-82E1-975083C1E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731DE-04A7-4A59-989E-93B9C15523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62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2238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4029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99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886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357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611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458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678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2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809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4E4DC-AD64-4BE8-B3AE-97550EA07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54110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DF48-E7CE-4504-989B-B2C6CC85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2E102-137D-4E02-9A56-265EE89F1D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30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71475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5651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8267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05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131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610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6289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6388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8331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7093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90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23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ABB0A-E038-4B5E-91AB-B5EFC1F19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85550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C11F9-6964-467C-B0CF-C66CBBE0F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CB0B24-A44C-4F17-ADD6-0E14654C8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9333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2A09A-C96B-4DA8-85E0-6CDEAE165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CFBCF-9615-427F-91E2-73C5EABA2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5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7875-562A-4BC1-8ED9-01926539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063312-D490-425C-BD5F-AB25F59CA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735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58F06-5B36-4014-9CD9-798707923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8E6E2-0C6A-4F32-9E55-9CCD4657F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851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9BE3D-CB36-47AE-B79E-823588C5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A99E9-1D81-424B-ABEE-2662639493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94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C4D54-60FD-4AA8-B4F1-24FDD2211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98562-E295-47DB-BA7B-72A6A040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10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8A4D-59AF-4E90-A657-9A8F1F6B9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A496E-A365-4BA0-801A-B86BDA2C8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454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4583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1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54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4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982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39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609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811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8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Schirak Automobile - 2018-03-15 14:57:31</a:t>
                      </a:r>
                      <a:r>
                        <a:rPr lang="en-US" sz="1000"/>
                        <a:t>
Neuzugang! 
Mercedes-Benz CLA 
220 CDI
Automatik
http://fahrzeuge.schirak.at/vehicles/mercedes-benz-cla-220-cdi-aut/?i=2222222223749197&amp;tot=96&amp;nr=1&amp;search%5Bcar-type%5D=&amp;search%5Bbrand%5D=&amp;search%5Bmodel%5D=&amp;search%5Bsegment-type%5D=&amp;search%5Blicense_date%5D=&amp;search%5Bdisplay_price%5D=&amp;search%5Bmileage%5D=&amp;search%5Bq%5D=&amp;search%5Border_by%5D=id%7CDESC&amp;search%5Bpage_size%5D=&amp;search%5Baction%5D=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89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Schirak Automobile - 2018-03-05 08:22:41</a:t>
                      </a:r>
                      <a:r>
                        <a:rPr lang="de-DE" sz="1000"/>
                        <a:t>
Juhu.....endlich wurde er nun offiziell Präsentiert. Der erste voll-elektrische Jaguar. Was sagt ihr dazu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74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E4330-B23B-48CE-A243-9B88A50DE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94459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F5F4-83AF-4E00-A459-174EA3DE9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C65A5-E901-4A99-9FAC-F14CBF03F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21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6088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923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657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656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880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487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84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37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9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Schirak Automobile - 2018-03-15 14:57:31</a:t>
                      </a:r>
                      <a:r>
                        <a:rPr lang="en-US" sz="1000"/>
                        <a:t>
Neuzugang! 
Mercedes-Benz CLA 
220 CDI
Automatik
http://fahrzeuge.schirak.at/vehicles/mercedes-benz-cla-220-cdi-aut/?i=2222222223749197&amp;tot=96&amp;nr=1&amp;search%5Bcar-type%5D=&amp;search%5Bbrand%5D=&amp;search%5Bmodel%5D=&amp;search%5Bsegment-type%5D=&amp;search%5Blicense_date%5D=&amp;search%5Bdisplay_price%5D=&amp;search%5Bmileage%5D=&amp;search%5Bq%5D=&amp;search%5Border_by%5D=id%7CDESC&amp;search%5Bpage_size%5D=&amp;search%5Baction%5D=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69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Schirak Automobile - 2018-03-05 08:22:41</a:t>
                      </a:r>
                      <a:r>
                        <a:rPr lang="de-DE" sz="1000"/>
                        <a:t>
Juhu.....endlich wurde er nun offiziell Präsentiert. Der erste voll-elektrische Jaguar. Was sagt ihr dazu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87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D4C3A-D5A6-4DBA-A93B-62F997825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732293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22613-F3C0-4BE7-8BC3-B8E5A019D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0C5BB4-9C39-42E8-9B56-54D779E981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180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C6247-D4E4-4E23-B1F6-504A76F36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43C13-E2C0-47F3-85F6-37F85AE6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00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75E1A-0C78-44B2-9BDF-3BF6E98E3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C8145-2D4A-460E-AB66-E954B5486D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02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3D386-86A6-4BE3-BC6E-485968771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EB29E-0F00-42D2-8994-3801E8AFB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15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1E5A-4CBD-43B1-A64D-7F915529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E5E79-430B-4A41-B841-E162F5D700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469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232ED-8A61-4E45-9E1C-384DC0A9D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2BB1F-777C-4C77-8EDA-9FE1F50C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65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E760E-5F9C-43F3-80A5-44E38B177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5F7F43-58B9-4D48-9004-C700CE13B8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504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4CDC1-E1EA-490E-B0EB-99DEC5091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B5CC9-158B-43DE-BC40-8D2E522E7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41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F001A-1AEC-4BF2-89BC-805583E66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67B68F-E5B3-4D91-96F8-A6D2C617B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029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25269-35E6-4284-BBD3-35D4E978C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8D4A5-120B-431B-8B65-3142096B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96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FF6E1-C7EC-476B-A767-1A6B22D76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7C8E8-16EF-49AD-8359-B58A86514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0571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9757E-7712-40DE-9568-262BF1AB8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229C1-878D-461E-9B82-D8E2761F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806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52417-9590-4827-8DEF-ADAE0A00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7A9DFC-0FE7-46CE-B4E3-92BC61F7CB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2800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360F5-DA32-4E85-8460-004FA70F4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84C4-40A2-4B54-B160-B2B9665EB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594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5DF24-DDD9-491E-87C5-0F1FF7B6D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BFA7A8-4115-4090-9717-77A7F3E2A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149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8FF4-F0CA-4162-AC01-E8DC73C3E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B133D-CA21-44BE-8FE6-8CCFAD470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67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17469-42C4-4DEA-811A-0DF111548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6AE57-11E3-4553-9DBC-FF1098E22B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2203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A8010-F745-4820-A5EF-66F7429F4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4DD9C-5D86-4293-B527-FE223F7E7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69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95BA5-50F7-4771-9419-4A56BC7D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F3190A-6ADF-40D5-AF69-DBC4462890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2232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475E2-41BF-47EE-A165-8FBF38C2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53CC1-15E5-44A4-B27A-0311228D8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97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599B-AED9-4D22-82C8-D9DCAE1A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CEE48-394C-4AA5-A5B1-C33EC917BE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437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5605D-A2CC-4C34-A554-1F7FEC769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02865-6A5F-40FB-A55A-3D597548B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40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5E4C0-AF6A-4373-8146-BD3D9671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E7177-7776-43CA-B865-69A0A538F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333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39412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464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747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869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2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Schirak Automobile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Gentian Demiri - 2018-03-03 20:45:00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Hallo Herr Demiri :),
Wir werden uns am Montag bei Ihnen melden.
Lg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72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04AB8-F7F4-4DFC-9A50-27C63509B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25665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35FC-687B-457E-8FA8-67FC3348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2D856-8C20-4E2C-BE4E-D7D17561F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829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04881-87F2-469A-BAC4-6422C856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CFE51-82F8-45BB-A847-373B35B7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997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918C-F261-4A65-BCC5-0A4645DD2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B7C08-1589-4613-8DCB-E1C2C4102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212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23922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5721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3644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53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15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2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2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1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9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9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56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01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3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70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0D421-51CD-43EC-B97D-0B0D64669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788265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141BF-6981-448D-B6ED-C86ECAF5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984DFB-A1FC-4223-A340-344AF8F33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787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2594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0485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344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07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1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3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07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0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6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08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16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96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90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7FDC2-F896-4462-A650-6C3F71B68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89833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117C0-AA4C-4E4C-8816-A2EF3EF3E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78092-CF06-4E57-97F2-9CD19D86C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430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752279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170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5223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31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6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0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02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2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06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24DE8-E0C2-4B4F-8880-620FE226F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764059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0EC92-D61C-4F4E-8253-79A3E463B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057CA-FCB2-42B0-A433-959388713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051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25182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83408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1046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43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00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61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5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39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4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69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9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59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3F25D-D1E1-4564-A05A-499F64497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173571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90BC6-AAE2-4AC8-9917-20750101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5C0C3-46D4-4E6A-B1EF-8EEC3EE29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162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96948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09781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4428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7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26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49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41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2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07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90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6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71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65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952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4EB2D-68CD-4C4D-9FF2-0EA3E0506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936909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C1A9-5BE7-4B91-B2CE-C8E7B5B8D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5E51F-3957-421A-BA01-6829BAD0C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225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10894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98288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4382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56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40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0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53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D3DBF-540E-465A-9EC2-AC1EA5062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607481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1F89-B933-4A0E-AAEA-A285DD88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6C767-0337-4E9D-ABE6-53AD122BD7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4273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78989-EC5B-4A15-AC19-825E4B261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5DD9B-99C0-4E4E-8E02-BBCA885F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655</Words>
  <Application>Microsoft Office PowerPoint</Application>
  <PresentationFormat>On-screen Show (4:3)</PresentationFormat>
  <Paragraphs>354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</vt:lpstr>
      <vt:lpstr>Eigene Beiträge (Postings) + Reactions</vt:lpstr>
      <vt:lpstr>Postings/Wochentag</vt:lpstr>
      <vt:lpstr>Interaktionsrate</vt:lpstr>
      <vt:lpstr>Postingtypen (Verteilung)</vt:lpstr>
      <vt:lpstr>Interaktionsrate/Postingtyp</vt:lpstr>
      <vt:lpstr>Antwortzeit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2018-03-29T08:13:27Z</dcterms:created>
  <dcterms:modified xsi:type="dcterms:W3CDTF">2018-03-29T08:14:13Z</dcterms:modified>
</cp:coreProperties>
</file>