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300" r:id="rId42"/>
    <p:sldId id="301" r:id="rId43"/>
    <p:sldId id="302" r:id="rId44"/>
    <p:sldId id="303"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1404</c:v>
                </c:pt>
                <c:pt idx="1">
                  <c:v>1404</c:v>
                </c:pt>
                <c:pt idx="2">
                  <c:v>1406</c:v>
                </c:pt>
                <c:pt idx="3">
                  <c:v>1406</c:v>
                </c:pt>
                <c:pt idx="4">
                  <c:v>1406</c:v>
                </c:pt>
                <c:pt idx="5">
                  <c:v>1405</c:v>
                </c:pt>
                <c:pt idx="6">
                  <c:v>1406</c:v>
                </c:pt>
                <c:pt idx="7">
                  <c:v>1425</c:v>
                </c:pt>
                <c:pt idx="8">
                  <c:v>1439</c:v>
                </c:pt>
                <c:pt idx="9">
                  <c:v>1444</c:v>
                </c:pt>
                <c:pt idx="10">
                  <c:v>1457</c:v>
                </c:pt>
                <c:pt idx="11">
                  <c:v>1465</c:v>
                </c:pt>
                <c:pt idx="12">
                  <c:v>1475</c:v>
                </c:pt>
                <c:pt idx="13">
                  <c:v>1481</c:v>
                </c:pt>
                <c:pt idx="14">
                  <c:v>1491</c:v>
                </c:pt>
                <c:pt idx="15">
                  <c:v>1492</c:v>
                </c:pt>
                <c:pt idx="16">
                  <c:v>1496</c:v>
                </c:pt>
                <c:pt idx="17">
                  <c:v>1504</c:v>
                </c:pt>
                <c:pt idx="18">
                  <c:v>1509</c:v>
                </c:pt>
                <c:pt idx="19">
                  <c:v>1509</c:v>
                </c:pt>
                <c:pt idx="20">
                  <c:v>1510</c:v>
                </c:pt>
                <c:pt idx="21">
                  <c:v>1516</c:v>
                </c:pt>
                <c:pt idx="22">
                  <c:v>1521</c:v>
                </c:pt>
                <c:pt idx="23">
                  <c:v>1524</c:v>
                </c:pt>
                <c:pt idx="24">
                  <c:v>1530</c:v>
                </c:pt>
                <c:pt idx="25">
                  <c:v>1531</c:v>
                </c:pt>
                <c:pt idx="26">
                  <c:v>1537</c:v>
                </c:pt>
                <c:pt idx="27">
                  <c:v>1536</c:v>
                </c:pt>
                <c:pt idx="28">
                  <c:v>1537</c:v>
                </c:pt>
              </c:numCache>
            </c:numRef>
          </c:val>
          <c:smooth val="0"/>
          <c:extLst>
            <c:ext xmlns:c16="http://schemas.microsoft.com/office/drawing/2014/chart" uri="{C3380CC4-5D6E-409C-BE32-E72D297353CC}">
              <c16:uniqueId val="{00000000-3133-4729-90B8-AE2642E2DFA8}"/>
            </c:ext>
          </c:extLst>
        </c:ser>
        <c:dLbls>
          <c:showLegendKey val="0"/>
          <c:showVal val="0"/>
          <c:showCatName val="0"/>
          <c:showSerName val="0"/>
          <c:showPercent val="0"/>
          <c:showBubbleSize val="0"/>
        </c:dLbls>
        <c:smooth val="0"/>
        <c:axId val="319585688"/>
        <c:axId val="319586672"/>
      </c:lineChart>
      <c:dateAx>
        <c:axId val="319585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86672"/>
        <c:crosses val="autoZero"/>
        <c:auto val="1"/>
        <c:lblOffset val="100"/>
        <c:baseTimeUnit val="days"/>
      </c:dateAx>
      <c:valAx>
        <c:axId val="31958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8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0</c:v>
                </c:pt>
                <c:pt idx="1">
                  <c:v>2</c:v>
                </c:pt>
                <c:pt idx="2">
                  <c:v>0</c:v>
                </c:pt>
                <c:pt idx="3">
                  <c:v>2</c:v>
                </c:pt>
                <c:pt idx="4">
                  <c:v>0</c:v>
                </c:pt>
                <c:pt idx="5">
                  <c:v>0</c:v>
                </c:pt>
                <c:pt idx="6">
                  <c:v>0</c:v>
                </c:pt>
                <c:pt idx="7">
                  <c:v>6</c:v>
                </c:pt>
                <c:pt idx="8">
                  <c:v>23</c:v>
                </c:pt>
                <c:pt idx="9">
                  <c:v>8</c:v>
                </c:pt>
                <c:pt idx="10">
                  <c:v>7</c:v>
                </c:pt>
                <c:pt idx="11">
                  <c:v>11</c:v>
                </c:pt>
                <c:pt idx="12">
                  <c:v>12</c:v>
                </c:pt>
                <c:pt idx="13">
                  <c:v>4</c:v>
                </c:pt>
                <c:pt idx="14">
                  <c:v>11</c:v>
                </c:pt>
                <c:pt idx="15">
                  <c:v>3</c:v>
                </c:pt>
                <c:pt idx="16">
                  <c:v>2</c:v>
                </c:pt>
                <c:pt idx="17">
                  <c:v>9</c:v>
                </c:pt>
                <c:pt idx="18">
                  <c:v>4</c:v>
                </c:pt>
                <c:pt idx="19">
                  <c:v>1</c:v>
                </c:pt>
                <c:pt idx="20">
                  <c:v>2</c:v>
                </c:pt>
                <c:pt idx="21">
                  <c:v>4</c:v>
                </c:pt>
                <c:pt idx="22">
                  <c:v>6</c:v>
                </c:pt>
                <c:pt idx="23">
                  <c:v>3</c:v>
                </c:pt>
                <c:pt idx="24">
                  <c:v>4</c:v>
                </c:pt>
                <c:pt idx="25">
                  <c:v>4</c:v>
                </c:pt>
                <c:pt idx="26">
                  <c:v>3</c:v>
                </c:pt>
                <c:pt idx="27">
                  <c:v>4</c:v>
                </c:pt>
                <c:pt idx="28">
                  <c:v>0</c:v>
                </c:pt>
              </c:numCache>
            </c:numRef>
          </c:val>
          <c:smooth val="0"/>
          <c:extLst>
            <c:ext xmlns:c16="http://schemas.microsoft.com/office/drawing/2014/chart" uri="{C3380CC4-5D6E-409C-BE32-E72D297353CC}">
              <c16:uniqueId val="{00000000-F103-49E7-8597-178B33FAE63A}"/>
            </c:ext>
          </c:extLst>
        </c:ser>
        <c:dLbls>
          <c:showLegendKey val="0"/>
          <c:showVal val="0"/>
          <c:showCatName val="0"/>
          <c:showSerName val="0"/>
          <c:showPercent val="0"/>
          <c:showBubbleSize val="0"/>
        </c:dLbls>
        <c:smooth val="0"/>
        <c:axId val="321102960"/>
        <c:axId val="321103288"/>
      </c:lineChart>
      <c:dateAx>
        <c:axId val="321102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103288"/>
        <c:crosses val="autoZero"/>
        <c:auto val="1"/>
        <c:lblOffset val="100"/>
        <c:baseTimeUnit val="days"/>
      </c:dateAx>
      <c:valAx>
        <c:axId val="321103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102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0</c:v>
                </c:pt>
                <c:pt idx="1">
                  <c:v>0</c:v>
                </c:pt>
                <c:pt idx="2">
                  <c:v>0</c:v>
                </c:pt>
                <c:pt idx="3">
                  <c:v>0</c:v>
                </c:pt>
                <c:pt idx="4">
                  <c:v>0</c:v>
                </c:pt>
                <c:pt idx="5">
                  <c:v>1</c:v>
                </c:pt>
                <c:pt idx="6">
                  <c:v>0</c:v>
                </c:pt>
                <c:pt idx="7">
                  <c:v>1</c:v>
                </c:pt>
                <c:pt idx="8">
                  <c:v>1</c:v>
                </c:pt>
                <c:pt idx="9">
                  <c:v>1</c:v>
                </c:pt>
                <c:pt idx="10">
                  <c:v>1</c:v>
                </c:pt>
                <c:pt idx="11">
                  <c:v>0</c:v>
                </c:pt>
                <c:pt idx="12">
                  <c:v>1</c:v>
                </c:pt>
                <c:pt idx="13">
                  <c:v>1</c:v>
                </c:pt>
                <c:pt idx="14">
                  <c:v>0</c:v>
                </c:pt>
                <c:pt idx="15">
                  <c:v>1</c:v>
                </c:pt>
                <c:pt idx="16">
                  <c:v>0</c:v>
                </c:pt>
                <c:pt idx="17">
                  <c:v>0</c:v>
                </c:pt>
                <c:pt idx="18">
                  <c:v>0</c:v>
                </c:pt>
                <c:pt idx="19">
                  <c:v>2</c:v>
                </c:pt>
                <c:pt idx="20">
                  <c:v>0</c:v>
                </c:pt>
                <c:pt idx="21">
                  <c:v>0</c:v>
                </c:pt>
                <c:pt idx="22">
                  <c:v>0</c:v>
                </c:pt>
                <c:pt idx="23">
                  <c:v>0</c:v>
                </c:pt>
                <c:pt idx="24">
                  <c:v>0</c:v>
                </c:pt>
                <c:pt idx="25">
                  <c:v>0</c:v>
                </c:pt>
                <c:pt idx="26">
                  <c:v>0</c:v>
                </c:pt>
                <c:pt idx="27">
                  <c:v>1</c:v>
                </c:pt>
                <c:pt idx="28">
                  <c:v>0</c:v>
                </c:pt>
              </c:numCache>
            </c:numRef>
          </c:val>
          <c:smooth val="0"/>
          <c:extLst>
            <c:ext xmlns:c16="http://schemas.microsoft.com/office/drawing/2014/chart" uri="{C3380CC4-5D6E-409C-BE32-E72D297353CC}">
              <c16:uniqueId val="{00000000-419B-4C6C-BD6C-5FCEB80AFE8E}"/>
            </c:ext>
          </c:extLst>
        </c:ser>
        <c:dLbls>
          <c:showLegendKey val="0"/>
          <c:showVal val="0"/>
          <c:showCatName val="0"/>
          <c:showSerName val="0"/>
          <c:showPercent val="0"/>
          <c:showBubbleSize val="0"/>
        </c:dLbls>
        <c:smooth val="0"/>
        <c:axId val="327145864"/>
        <c:axId val="327138648"/>
      </c:lineChart>
      <c:dateAx>
        <c:axId val="327145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38648"/>
        <c:crosses val="autoZero"/>
        <c:auto val="1"/>
        <c:lblOffset val="100"/>
        <c:baseTimeUnit val="days"/>
      </c:dateAx>
      <c:valAx>
        <c:axId val="32713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4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1</c:v>
                </c:pt>
                <c:pt idx="3">
                  <c:v>2</c:v>
                </c:pt>
                <c:pt idx="4">
                  <c:v>3</c:v>
                </c:pt>
                <c:pt idx="5">
                  <c:v>3</c:v>
                </c:pt>
                <c:pt idx="6">
                  <c:v>3</c:v>
                </c:pt>
              </c:numCache>
            </c:numRef>
          </c:val>
          <c:extLst>
            <c:ext xmlns:c16="http://schemas.microsoft.com/office/drawing/2014/chart" uri="{C3380CC4-5D6E-409C-BE32-E72D297353CC}">
              <c16:uniqueId val="{00000000-FF4E-493F-9EA6-1621D6CD0EAA}"/>
            </c:ext>
          </c:extLst>
        </c:ser>
        <c:dLbls>
          <c:showLegendKey val="0"/>
          <c:showVal val="0"/>
          <c:showCatName val="0"/>
          <c:showSerName val="0"/>
          <c:showPercent val="0"/>
          <c:showBubbleSize val="0"/>
        </c:dLbls>
        <c:gapWidth val="219"/>
        <c:overlap val="-27"/>
        <c:axId val="382687248"/>
        <c:axId val="382691184"/>
      </c:barChart>
      <c:catAx>
        <c:axId val="382687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91184"/>
        <c:crosses val="autoZero"/>
        <c:auto val="1"/>
        <c:lblAlgn val="ctr"/>
        <c:lblOffset val="100"/>
        <c:noMultiLvlLbl val="0"/>
      </c:catAx>
      <c:valAx>
        <c:axId val="38269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8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3.7803138373751999</c:v>
                </c:pt>
                <c:pt idx="1">
                  <c:v>2.7084818246614</c:v>
                </c:pt>
                <c:pt idx="2">
                  <c:v>2.4928774928775002</c:v>
                </c:pt>
                <c:pt idx="3">
                  <c:v>2.7046263345196002</c:v>
                </c:pt>
                <c:pt idx="4">
                  <c:v>0</c:v>
                </c:pt>
                <c:pt idx="5">
                  <c:v>1.3513513513513999</c:v>
                </c:pt>
                <c:pt idx="6">
                  <c:v>0</c:v>
                </c:pt>
                <c:pt idx="7">
                  <c:v>0</c:v>
                </c:pt>
                <c:pt idx="8">
                  <c:v>2.1784961349262</c:v>
                </c:pt>
                <c:pt idx="9">
                  <c:v>0</c:v>
                </c:pt>
                <c:pt idx="10">
                  <c:v>0.69156293222682996</c:v>
                </c:pt>
                <c:pt idx="11">
                  <c:v>0</c:v>
                </c:pt>
                <c:pt idx="12">
                  <c:v>2.7948193592365</c:v>
                </c:pt>
                <c:pt idx="13">
                  <c:v>0</c:v>
                </c:pt>
                <c:pt idx="14">
                  <c:v>0</c:v>
                </c:pt>
                <c:pt idx="15">
                  <c:v>0.94022834116857001</c:v>
                </c:pt>
                <c:pt idx="16">
                  <c:v>1.4075067024129</c:v>
                </c:pt>
                <c:pt idx="17">
                  <c:v>1.937207748831</c:v>
                </c:pt>
                <c:pt idx="18">
                  <c:v>0</c:v>
                </c:pt>
                <c:pt idx="19">
                  <c:v>1.925630810093</c:v>
                </c:pt>
                <c:pt idx="20">
                  <c:v>0</c:v>
                </c:pt>
                <c:pt idx="21">
                  <c:v>2.8457974851092001</c:v>
                </c:pt>
                <c:pt idx="22">
                  <c:v>0</c:v>
                </c:pt>
                <c:pt idx="23">
                  <c:v>0.98684210526315996</c:v>
                </c:pt>
                <c:pt idx="24">
                  <c:v>0</c:v>
                </c:pt>
                <c:pt idx="25">
                  <c:v>1.0471204188482</c:v>
                </c:pt>
                <c:pt idx="26">
                  <c:v>0</c:v>
                </c:pt>
                <c:pt idx="27">
                  <c:v>0.78175895765472003</c:v>
                </c:pt>
                <c:pt idx="28">
                  <c:v>0</c:v>
                </c:pt>
              </c:numCache>
            </c:numRef>
          </c:val>
          <c:smooth val="0"/>
          <c:extLst>
            <c:ext xmlns:c16="http://schemas.microsoft.com/office/drawing/2014/chart" uri="{C3380CC4-5D6E-409C-BE32-E72D297353CC}">
              <c16:uniqueId val="{00000000-F3E5-41A1-AE41-1DEAB6DF175C}"/>
            </c:ext>
          </c:extLst>
        </c:ser>
        <c:dLbls>
          <c:showLegendKey val="0"/>
          <c:showVal val="0"/>
          <c:showCatName val="0"/>
          <c:showSerName val="0"/>
          <c:showPercent val="0"/>
          <c:showBubbleSize val="0"/>
        </c:dLbls>
        <c:smooth val="0"/>
        <c:axId val="382686920"/>
        <c:axId val="382687576"/>
      </c:lineChart>
      <c:dateAx>
        <c:axId val="38268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87576"/>
        <c:crosses val="autoZero"/>
        <c:auto val="1"/>
        <c:lblOffset val="100"/>
        <c:baseTimeUnit val="days"/>
      </c:dateAx>
      <c:valAx>
        <c:axId val="38268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8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Kohla-Strauss GmbH</c:v>
                </c:pt>
              </c:strCache>
            </c:strRef>
          </c:cat>
          <c:val>
            <c:numRef>
              <c:f>Sheet1!$B$2</c:f>
              <c:numCache>
                <c:formatCode>General</c:formatCode>
                <c:ptCount val="1"/>
                <c:pt idx="0">
                  <c:v>15</c:v>
                </c:pt>
              </c:numCache>
            </c:numRef>
          </c:val>
          <c:extLst>
            <c:ext xmlns:c16="http://schemas.microsoft.com/office/drawing/2014/chart" uri="{C3380CC4-5D6E-409C-BE32-E72D297353CC}">
              <c16:uniqueId val="{00000000-A8F9-419E-BA27-C9D01B84F23E}"/>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Kohla-Strauss GmbH</c:v>
                </c:pt>
              </c:strCache>
            </c:strRef>
          </c:cat>
          <c:val>
            <c:numRef>
              <c:f>Sheet1!$C$2</c:f>
              <c:numCache>
                <c:formatCode>General</c:formatCode>
                <c:ptCount val="1"/>
                <c:pt idx="0">
                  <c:v>1</c:v>
                </c:pt>
              </c:numCache>
            </c:numRef>
          </c:val>
          <c:extLst>
            <c:ext xmlns:c16="http://schemas.microsoft.com/office/drawing/2014/chart" uri="{C3380CC4-5D6E-409C-BE32-E72D297353CC}">
              <c16:uniqueId val="{00000001-A8F9-419E-BA27-C9D01B84F23E}"/>
            </c:ext>
          </c:extLst>
        </c:ser>
        <c:dLbls>
          <c:showLegendKey val="0"/>
          <c:showVal val="0"/>
          <c:showCatName val="0"/>
          <c:showSerName val="0"/>
          <c:showPercent val="0"/>
          <c:showBubbleSize val="0"/>
        </c:dLbls>
        <c:gapWidth val="150"/>
        <c:overlap val="100"/>
        <c:axId val="382685280"/>
        <c:axId val="382688232"/>
      </c:barChart>
      <c:catAx>
        <c:axId val="382685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88232"/>
        <c:crosses val="autoZero"/>
        <c:auto val="1"/>
        <c:lblAlgn val="ctr"/>
        <c:lblOffset val="100"/>
        <c:noMultiLvlLbl val="0"/>
      </c:catAx>
      <c:valAx>
        <c:axId val="382688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8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1.9827428629052</c:v>
                </c:pt>
                <c:pt idx="1">
                  <c:v>0.78074170461938996</c:v>
                </c:pt>
              </c:numCache>
            </c:numRef>
          </c:val>
          <c:extLst>
            <c:ext xmlns:c16="http://schemas.microsoft.com/office/drawing/2014/chart" uri="{C3380CC4-5D6E-409C-BE32-E72D297353CC}">
              <c16:uniqueId val="{00000000-E318-435E-ADAB-60C4D0937A9F}"/>
            </c:ext>
          </c:extLst>
        </c:ser>
        <c:dLbls>
          <c:showLegendKey val="0"/>
          <c:showVal val="0"/>
          <c:showCatName val="0"/>
          <c:showSerName val="0"/>
          <c:showPercent val="0"/>
          <c:showBubbleSize val="0"/>
        </c:dLbls>
        <c:gapWidth val="219"/>
        <c:overlap val="-27"/>
        <c:axId val="382695448"/>
        <c:axId val="382701352"/>
      </c:barChart>
      <c:catAx>
        <c:axId val="382695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01352"/>
        <c:crosses val="autoZero"/>
        <c:auto val="1"/>
        <c:lblAlgn val="ctr"/>
        <c:lblOffset val="100"/>
        <c:noMultiLvlLbl val="0"/>
      </c:catAx>
      <c:valAx>
        <c:axId val="38270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9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E48-4F07-B7F4-D0C36EEB63EC}"/>
            </c:ext>
          </c:extLst>
        </c:ser>
        <c:dLbls>
          <c:showLegendKey val="0"/>
          <c:showVal val="0"/>
          <c:showCatName val="0"/>
          <c:showSerName val="0"/>
          <c:showPercent val="0"/>
          <c:showBubbleSize val="0"/>
        </c:dLbls>
        <c:gapWidth val="219"/>
        <c:overlap val="-27"/>
        <c:axId val="382696432"/>
        <c:axId val="382700040"/>
      </c:barChart>
      <c:catAx>
        <c:axId val="38269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00040"/>
        <c:crosses val="autoZero"/>
        <c:auto val="1"/>
        <c:lblAlgn val="ctr"/>
        <c:lblOffset val="100"/>
        <c:noMultiLvlLbl val="0"/>
      </c:catAx>
      <c:valAx>
        <c:axId val="38270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9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114</c:v>
                </c:pt>
                <c:pt idx="1">
                  <c:v>114</c:v>
                </c:pt>
                <c:pt idx="2">
                  <c:v>114</c:v>
                </c:pt>
                <c:pt idx="3">
                  <c:v>114</c:v>
                </c:pt>
                <c:pt idx="4">
                  <c:v>114</c:v>
                </c:pt>
                <c:pt idx="5">
                  <c:v>114</c:v>
                </c:pt>
                <c:pt idx="6">
                  <c:v>116</c:v>
                </c:pt>
                <c:pt idx="7">
                  <c:v>117</c:v>
                </c:pt>
                <c:pt idx="8">
                  <c:v>118</c:v>
                </c:pt>
                <c:pt idx="9">
                  <c:v>119</c:v>
                </c:pt>
                <c:pt idx="10">
                  <c:v>119</c:v>
                </c:pt>
                <c:pt idx="11">
                  <c:v>119</c:v>
                </c:pt>
                <c:pt idx="12">
                  <c:v>119</c:v>
                </c:pt>
                <c:pt idx="13">
                  <c:v>119</c:v>
                </c:pt>
                <c:pt idx="14">
                  <c:v>119</c:v>
                </c:pt>
                <c:pt idx="15">
                  <c:v>119</c:v>
                </c:pt>
                <c:pt idx="16">
                  <c:v>119</c:v>
                </c:pt>
                <c:pt idx="17">
                  <c:v>119</c:v>
                </c:pt>
                <c:pt idx="18">
                  <c:v>119</c:v>
                </c:pt>
                <c:pt idx="19">
                  <c:v>119</c:v>
                </c:pt>
                <c:pt idx="20">
                  <c:v>119</c:v>
                </c:pt>
                <c:pt idx="21">
                  <c:v>119</c:v>
                </c:pt>
                <c:pt idx="22">
                  <c:v>119</c:v>
                </c:pt>
                <c:pt idx="23">
                  <c:v>119</c:v>
                </c:pt>
                <c:pt idx="24">
                  <c:v>119</c:v>
                </c:pt>
                <c:pt idx="25">
                  <c:v>119</c:v>
                </c:pt>
                <c:pt idx="26">
                  <c:v>119</c:v>
                </c:pt>
                <c:pt idx="27">
                  <c:v>119</c:v>
                </c:pt>
                <c:pt idx="28">
                  <c:v>119</c:v>
                </c:pt>
              </c:numCache>
            </c:numRef>
          </c:val>
          <c:smooth val="0"/>
          <c:extLst>
            <c:ext xmlns:c16="http://schemas.microsoft.com/office/drawing/2014/chart" uri="{C3380CC4-5D6E-409C-BE32-E72D297353CC}">
              <c16:uniqueId val="{00000000-D122-49CF-92C4-3EA2E0CFCC39}"/>
            </c:ext>
          </c:extLst>
        </c:ser>
        <c:dLbls>
          <c:showLegendKey val="0"/>
          <c:showVal val="0"/>
          <c:showCatName val="0"/>
          <c:showSerName val="0"/>
          <c:showPercent val="0"/>
          <c:showBubbleSize val="0"/>
        </c:dLbls>
        <c:smooth val="0"/>
        <c:axId val="382699056"/>
        <c:axId val="382699384"/>
      </c:lineChart>
      <c:dateAx>
        <c:axId val="382699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99384"/>
        <c:crosses val="autoZero"/>
        <c:auto val="1"/>
        <c:lblOffset val="100"/>
        <c:baseTimeUnit val="days"/>
      </c:dateAx>
      <c:valAx>
        <c:axId val="38269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9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1D28-447A-B99C-23614FB210B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1D28-447A-B99C-23614FB210B5}"/>
            </c:ext>
          </c:extLst>
        </c:ser>
        <c:dLbls>
          <c:showLegendKey val="0"/>
          <c:showVal val="0"/>
          <c:showCatName val="0"/>
          <c:showSerName val="0"/>
          <c:showPercent val="0"/>
          <c:showBubbleSize val="0"/>
        </c:dLbls>
        <c:gapWidth val="219"/>
        <c:overlap val="-27"/>
        <c:axId val="382706272"/>
        <c:axId val="382706928"/>
      </c:barChart>
      <c:catAx>
        <c:axId val="38270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06928"/>
        <c:crosses val="autoZero"/>
        <c:auto val="1"/>
        <c:lblAlgn val="ctr"/>
        <c:lblOffset val="100"/>
        <c:noMultiLvlLbl val="0"/>
      </c:catAx>
      <c:valAx>
        <c:axId val="38270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0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9775</c:v>
                </c:pt>
                <c:pt idx="1">
                  <c:v>8606</c:v>
                </c:pt>
                <c:pt idx="2">
                  <c:v>8420</c:v>
                </c:pt>
                <c:pt idx="3">
                  <c:v>2823</c:v>
                </c:pt>
                <c:pt idx="4">
                  <c:v>532</c:v>
                </c:pt>
                <c:pt idx="5">
                  <c:v>18715</c:v>
                </c:pt>
                <c:pt idx="6">
                  <c:v>33326</c:v>
                </c:pt>
                <c:pt idx="7">
                  <c:v>34868</c:v>
                </c:pt>
                <c:pt idx="8">
                  <c:v>37934</c:v>
                </c:pt>
                <c:pt idx="9">
                  <c:v>32339</c:v>
                </c:pt>
                <c:pt idx="10">
                  <c:v>35631</c:v>
                </c:pt>
                <c:pt idx="11">
                  <c:v>37479</c:v>
                </c:pt>
                <c:pt idx="12">
                  <c:v>36434</c:v>
                </c:pt>
                <c:pt idx="13">
                  <c:v>32011</c:v>
                </c:pt>
                <c:pt idx="14">
                  <c:v>30810</c:v>
                </c:pt>
                <c:pt idx="15">
                  <c:v>31097</c:v>
                </c:pt>
                <c:pt idx="16">
                  <c:v>31192</c:v>
                </c:pt>
                <c:pt idx="17">
                  <c:v>33942</c:v>
                </c:pt>
                <c:pt idx="18">
                  <c:v>30597</c:v>
                </c:pt>
                <c:pt idx="19">
                  <c:v>35778</c:v>
                </c:pt>
                <c:pt idx="20">
                  <c:v>33145</c:v>
                </c:pt>
                <c:pt idx="21">
                  <c:v>35157</c:v>
                </c:pt>
                <c:pt idx="22">
                  <c:v>29834</c:v>
                </c:pt>
                <c:pt idx="23">
                  <c:v>29404</c:v>
                </c:pt>
                <c:pt idx="24">
                  <c:v>33473</c:v>
                </c:pt>
                <c:pt idx="25">
                  <c:v>38575</c:v>
                </c:pt>
                <c:pt idx="26">
                  <c:v>32248</c:v>
                </c:pt>
                <c:pt idx="27">
                  <c:v>31709</c:v>
                </c:pt>
                <c:pt idx="28">
                  <c:v>2165</c:v>
                </c:pt>
              </c:numCache>
            </c:numRef>
          </c:val>
          <c:smooth val="0"/>
          <c:extLst>
            <c:ext xmlns:c16="http://schemas.microsoft.com/office/drawing/2014/chart" uri="{C3380CC4-5D6E-409C-BE32-E72D297353CC}">
              <c16:uniqueId val="{00000000-B10D-4BFE-BD9F-63DD0FD4444A}"/>
            </c:ext>
          </c:extLst>
        </c:ser>
        <c:dLbls>
          <c:showLegendKey val="0"/>
          <c:showVal val="0"/>
          <c:showCatName val="0"/>
          <c:showSerName val="0"/>
          <c:showPercent val="0"/>
          <c:showBubbleSize val="0"/>
        </c:dLbls>
        <c:smooth val="0"/>
        <c:axId val="362520328"/>
        <c:axId val="362520656"/>
      </c:lineChart>
      <c:dateAx>
        <c:axId val="362520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20656"/>
        <c:crosses val="autoZero"/>
        <c:auto val="1"/>
        <c:lblOffset val="100"/>
        <c:baseTimeUnit val="days"/>
      </c:dateAx>
      <c:valAx>
        <c:axId val="36252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2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8357</c:v>
                </c:pt>
                <c:pt idx="1">
                  <c:v>7427</c:v>
                </c:pt>
                <c:pt idx="2">
                  <c:v>5661</c:v>
                </c:pt>
                <c:pt idx="3">
                  <c:v>1347</c:v>
                </c:pt>
                <c:pt idx="4">
                  <c:v>267</c:v>
                </c:pt>
                <c:pt idx="5">
                  <c:v>3572</c:v>
                </c:pt>
                <c:pt idx="6">
                  <c:v>5646</c:v>
                </c:pt>
                <c:pt idx="7">
                  <c:v>6194</c:v>
                </c:pt>
                <c:pt idx="8">
                  <c:v>8966</c:v>
                </c:pt>
                <c:pt idx="9">
                  <c:v>6817</c:v>
                </c:pt>
                <c:pt idx="10">
                  <c:v>7651</c:v>
                </c:pt>
                <c:pt idx="11">
                  <c:v>6976</c:v>
                </c:pt>
                <c:pt idx="12">
                  <c:v>7167</c:v>
                </c:pt>
                <c:pt idx="13">
                  <c:v>6141</c:v>
                </c:pt>
                <c:pt idx="14">
                  <c:v>5689</c:v>
                </c:pt>
                <c:pt idx="15">
                  <c:v>6890</c:v>
                </c:pt>
                <c:pt idx="16">
                  <c:v>6596</c:v>
                </c:pt>
                <c:pt idx="17">
                  <c:v>6744</c:v>
                </c:pt>
                <c:pt idx="18">
                  <c:v>5823</c:v>
                </c:pt>
                <c:pt idx="19">
                  <c:v>6907</c:v>
                </c:pt>
                <c:pt idx="20">
                  <c:v>5693</c:v>
                </c:pt>
                <c:pt idx="21">
                  <c:v>6454</c:v>
                </c:pt>
                <c:pt idx="22">
                  <c:v>5453</c:v>
                </c:pt>
                <c:pt idx="23">
                  <c:v>5984</c:v>
                </c:pt>
                <c:pt idx="24">
                  <c:v>7015</c:v>
                </c:pt>
                <c:pt idx="25">
                  <c:v>7221</c:v>
                </c:pt>
                <c:pt idx="26">
                  <c:v>6015</c:v>
                </c:pt>
                <c:pt idx="27">
                  <c:v>5554</c:v>
                </c:pt>
                <c:pt idx="28">
                  <c:v>889</c:v>
                </c:pt>
              </c:numCache>
            </c:numRef>
          </c:val>
          <c:smooth val="0"/>
          <c:extLst>
            <c:ext xmlns:c16="http://schemas.microsoft.com/office/drawing/2014/chart" uri="{C3380CC4-5D6E-409C-BE32-E72D297353CC}">
              <c16:uniqueId val="{00000000-9920-42CB-A099-66D2579169ED}"/>
            </c:ext>
          </c:extLst>
        </c:ser>
        <c:dLbls>
          <c:showLegendKey val="0"/>
          <c:showVal val="0"/>
          <c:showCatName val="0"/>
          <c:showSerName val="0"/>
          <c:showPercent val="0"/>
          <c:showBubbleSize val="0"/>
        </c:dLbls>
        <c:smooth val="0"/>
        <c:axId val="362526560"/>
        <c:axId val="362527216"/>
      </c:lineChart>
      <c:dateAx>
        <c:axId val="362526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27216"/>
        <c:crosses val="autoZero"/>
        <c:auto val="1"/>
        <c:lblOffset val="100"/>
        <c:baseTimeUnit val="days"/>
      </c:dateAx>
      <c:valAx>
        <c:axId val="36252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2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253</c:v>
                </c:pt>
                <c:pt idx="1">
                  <c:v>260</c:v>
                </c:pt>
                <c:pt idx="2">
                  <c:v>319</c:v>
                </c:pt>
                <c:pt idx="3">
                  <c:v>313</c:v>
                </c:pt>
                <c:pt idx="4">
                  <c:v>38</c:v>
                </c:pt>
                <c:pt idx="5">
                  <c:v>67</c:v>
                </c:pt>
                <c:pt idx="6">
                  <c:v>495</c:v>
                </c:pt>
                <c:pt idx="7">
                  <c:v>191</c:v>
                </c:pt>
                <c:pt idx="8">
                  <c:v>552</c:v>
                </c:pt>
                <c:pt idx="9">
                  <c:v>180</c:v>
                </c:pt>
                <c:pt idx="10">
                  <c:v>162</c:v>
                </c:pt>
                <c:pt idx="11">
                  <c:v>48</c:v>
                </c:pt>
                <c:pt idx="12">
                  <c:v>280</c:v>
                </c:pt>
                <c:pt idx="13">
                  <c:v>62</c:v>
                </c:pt>
                <c:pt idx="14">
                  <c:v>37</c:v>
                </c:pt>
                <c:pt idx="15">
                  <c:v>124</c:v>
                </c:pt>
                <c:pt idx="16">
                  <c:v>119</c:v>
                </c:pt>
                <c:pt idx="17">
                  <c:v>72</c:v>
                </c:pt>
                <c:pt idx="18">
                  <c:v>25</c:v>
                </c:pt>
                <c:pt idx="19">
                  <c:v>193</c:v>
                </c:pt>
                <c:pt idx="20">
                  <c:v>26</c:v>
                </c:pt>
                <c:pt idx="21">
                  <c:v>225</c:v>
                </c:pt>
                <c:pt idx="22">
                  <c:v>67</c:v>
                </c:pt>
                <c:pt idx="23">
                  <c:v>58</c:v>
                </c:pt>
                <c:pt idx="24">
                  <c:v>27</c:v>
                </c:pt>
                <c:pt idx="25">
                  <c:v>156</c:v>
                </c:pt>
                <c:pt idx="26">
                  <c:v>37</c:v>
                </c:pt>
                <c:pt idx="27">
                  <c:v>57</c:v>
                </c:pt>
                <c:pt idx="28">
                  <c:v>0</c:v>
                </c:pt>
              </c:numCache>
            </c:numRef>
          </c:val>
          <c:smooth val="0"/>
          <c:extLst>
            <c:ext xmlns:c16="http://schemas.microsoft.com/office/drawing/2014/chart" uri="{C3380CC4-5D6E-409C-BE32-E72D297353CC}">
              <c16:uniqueId val="{00000000-17C1-46D3-85B8-B069D19B5E8E}"/>
            </c:ext>
          </c:extLst>
        </c:ser>
        <c:dLbls>
          <c:showLegendKey val="0"/>
          <c:showVal val="0"/>
          <c:showCatName val="0"/>
          <c:showSerName val="0"/>
          <c:showPercent val="0"/>
          <c:showBubbleSize val="0"/>
        </c:dLbls>
        <c:smooth val="0"/>
        <c:axId val="362525248"/>
        <c:axId val="362528200"/>
      </c:lineChart>
      <c:dateAx>
        <c:axId val="362525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28200"/>
        <c:crosses val="autoZero"/>
        <c:auto val="1"/>
        <c:lblOffset val="100"/>
        <c:baseTimeUnit val="days"/>
      </c:dateAx>
      <c:valAx>
        <c:axId val="36252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2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42</c:v>
                </c:pt>
                <c:pt idx="1">
                  <c:v>53</c:v>
                </c:pt>
                <c:pt idx="2">
                  <c:v>88</c:v>
                </c:pt>
                <c:pt idx="3">
                  <c:v>55</c:v>
                </c:pt>
                <c:pt idx="4">
                  <c:v>24</c:v>
                </c:pt>
                <c:pt idx="5">
                  <c:v>28</c:v>
                </c:pt>
                <c:pt idx="6">
                  <c:v>93</c:v>
                </c:pt>
                <c:pt idx="7">
                  <c:v>74</c:v>
                </c:pt>
                <c:pt idx="8">
                  <c:v>88</c:v>
                </c:pt>
                <c:pt idx="9">
                  <c:v>66</c:v>
                </c:pt>
                <c:pt idx="10">
                  <c:v>54</c:v>
                </c:pt>
                <c:pt idx="11">
                  <c:v>43</c:v>
                </c:pt>
                <c:pt idx="12">
                  <c:v>53</c:v>
                </c:pt>
                <c:pt idx="13">
                  <c:v>45</c:v>
                </c:pt>
                <c:pt idx="14">
                  <c:v>47</c:v>
                </c:pt>
                <c:pt idx="15">
                  <c:v>39</c:v>
                </c:pt>
                <c:pt idx="16">
                  <c:v>37</c:v>
                </c:pt>
                <c:pt idx="17">
                  <c:v>24</c:v>
                </c:pt>
                <c:pt idx="18">
                  <c:v>30</c:v>
                </c:pt>
                <c:pt idx="19">
                  <c:v>35</c:v>
                </c:pt>
                <c:pt idx="20">
                  <c:v>17</c:v>
                </c:pt>
                <c:pt idx="21">
                  <c:v>41</c:v>
                </c:pt>
                <c:pt idx="22">
                  <c:v>58</c:v>
                </c:pt>
                <c:pt idx="23">
                  <c:v>12</c:v>
                </c:pt>
                <c:pt idx="24">
                  <c:v>17</c:v>
                </c:pt>
                <c:pt idx="25">
                  <c:v>31</c:v>
                </c:pt>
                <c:pt idx="26">
                  <c:v>18</c:v>
                </c:pt>
                <c:pt idx="27">
                  <c:v>16</c:v>
                </c:pt>
                <c:pt idx="28">
                  <c:v>1</c:v>
                </c:pt>
              </c:numCache>
            </c:numRef>
          </c:val>
          <c:smooth val="0"/>
          <c:extLst>
            <c:ext xmlns:c16="http://schemas.microsoft.com/office/drawing/2014/chart" uri="{C3380CC4-5D6E-409C-BE32-E72D297353CC}">
              <c16:uniqueId val="{00000000-C632-4B5C-B4B2-723FED3F9DD9}"/>
            </c:ext>
          </c:extLst>
        </c:ser>
        <c:dLbls>
          <c:showLegendKey val="0"/>
          <c:showVal val="0"/>
          <c:showCatName val="0"/>
          <c:showSerName val="0"/>
          <c:showPercent val="0"/>
          <c:showBubbleSize val="0"/>
        </c:dLbls>
        <c:smooth val="0"/>
        <c:axId val="362528856"/>
        <c:axId val="362523280"/>
      </c:lineChart>
      <c:dateAx>
        <c:axId val="362528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23280"/>
        <c:crosses val="autoZero"/>
        <c:auto val="1"/>
        <c:lblOffset val="100"/>
        <c:baseTimeUnit val="days"/>
      </c:dateAx>
      <c:valAx>
        <c:axId val="362523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2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195.37037037037001</c:v>
                </c:pt>
                <c:pt idx="1">
                  <c:v>109.7037037037</c:v>
                </c:pt>
                <c:pt idx="2">
                  <c:v>74.423076923077005</c:v>
                </c:pt>
                <c:pt idx="3">
                  <c:v>63.666666666666998</c:v>
                </c:pt>
                <c:pt idx="4">
                  <c:v>90.407407407407007</c:v>
                </c:pt>
                <c:pt idx="5">
                  <c:v>188.03703703703999</c:v>
                </c:pt>
                <c:pt idx="6">
                  <c:v>399.2962962963</c:v>
                </c:pt>
                <c:pt idx="7">
                  <c:v>534.33333333332996</c:v>
                </c:pt>
                <c:pt idx="8">
                  <c:v>559.07407407407004</c:v>
                </c:pt>
                <c:pt idx="9">
                  <c:v>570.11111111110995</c:v>
                </c:pt>
                <c:pt idx="10">
                  <c:v>571.33333333332996</c:v>
                </c:pt>
                <c:pt idx="11">
                  <c:v>583.81481481481001</c:v>
                </c:pt>
                <c:pt idx="12">
                  <c:v>648.51851851851995</c:v>
                </c:pt>
                <c:pt idx="13">
                  <c:v>610</c:v>
                </c:pt>
                <c:pt idx="14">
                  <c:v>587.37037037036998</c:v>
                </c:pt>
                <c:pt idx="15">
                  <c:v>595.37037037036998</c:v>
                </c:pt>
                <c:pt idx="16">
                  <c:v>619</c:v>
                </c:pt>
                <c:pt idx="17">
                  <c:v>657.37037037036998</c:v>
                </c:pt>
                <c:pt idx="18">
                  <c:v>690.59259259258999</c:v>
                </c:pt>
                <c:pt idx="19">
                  <c:v>718.77777777777999</c:v>
                </c:pt>
                <c:pt idx="20">
                  <c:v>742.37037037036998</c:v>
                </c:pt>
                <c:pt idx="21">
                  <c:v>694.88888888889005</c:v>
                </c:pt>
                <c:pt idx="22">
                  <c:v>548.96296296295998</c:v>
                </c:pt>
                <c:pt idx="23">
                  <c:v>348.07407407406998</c:v>
                </c:pt>
              </c:numCache>
            </c:numRef>
          </c:val>
          <c:smooth val="0"/>
          <c:extLst>
            <c:ext xmlns:c16="http://schemas.microsoft.com/office/drawing/2014/chart" uri="{C3380CC4-5D6E-409C-BE32-E72D297353CC}">
              <c16:uniqueId val="{00000000-58C6-48C3-A1E4-1273F6E65A45}"/>
            </c:ext>
          </c:extLst>
        </c:ser>
        <c:dLbls>
          <c:showLegendKey val="0"/>
          <c:showVal val="0"/>
          <c:showCatName val="0"/>
          <c:showSerName val="0"/>
          <c:showPercent val="0"/>
          <c:showBubbleSize val="0"/>
        </c:dLbls>
        <c:smooth val="0"/>
        <c:axId val="362541976"/>
        <c:axId val="362538696"/>
      </c:lineChart>
      <c:catAx>
        <c:axId val="362541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38696"/>
        <c:crosses val="autoZero"/>
        <c:auto val="1"/>
        <c:lblAlgn val="ctr"/>
        <c:lblOffset val="100"/>
        <c:noMultiLvlLbl val="0"/>
      </c:catAx>
      <c:valAx>
        <c:axId val="36253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4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8357</c:v>
                </c:pt>
                <c:pt idx="1">
                  <c:v>7427</c:v>
                </c:pt>
                <c:pt idx="2">
                  <c:v>5661</c:v>
                </c:pt>
                <c:pt idx="3">
                  <c:v>1347</c:v>
                </c:pt>
                <c:pt idx="4">
                  <c:v>267</c:v>
                </c:pt>
                <c:pt idx="5">
                  <c:v>3572</c:v>
                </c:pt>
                <c:pt idx="6">
                  <c:v>5646</c:v>
                </c:pt>
                <c:pt idx="7">
                  <c:v>6194</c:v>
                </c:pt>
                <c:pt idx="8">
                  <c:v>8966</c:v>
                </c:pt>
                <c:pt idx="9">
                  <c:v>6817</c:v>
                </c:pt>
                <c:pt idx="10">
                  <c:v>7651</c:v>
                </c:pt>
                <c:pt idx="11">
                  <c:v>6976</c:v>
                </c:pt>
                <c:pt idx="12">
                  <c:v>7167</c:v>
                </c:pt>
                <c:pt idx="13">
                  <c:v>6141</c:v>
                </c:pt>
                <c:pt idx="14">
                  <c:v>5689</c:v>
                </c:pt>
                <c:pt idx="15">
                  <c:v>6890</c:v>
                </c:pt>
                <c:pt idx="16">
                  <c:v>6596</c:v>
                </c:pt>
                <c:pt idx="17">
                  <c:v>6744</c:v>
                </c:pt>
                <c:pt idx="18">
                  <c:v>5823</c:v>
                </c:pt>
                <c:pt idx="19">
                  <c:v>6907</c:v>
                </c:pt>
                <c:pt idx="20">
                  <c:v>5693</c:v>
                </c:pt>
                <c:pt idx="21">
                  <c:v>6454</c:v>
                </c:pt>
                <c:pt idx="22">
                  <c:v>5453</c:v>
                </c:pt>
                <c:pt idx="23">
                  <c:v>5984</c:v>
                </c:pt>
                <c:pt idx="24">
                  <c:v>7015</c:v>
                </c:pt>
                <c:pt idx="25">
                  <c:v>7221</c:v>
                </c:pt>
                <c:pt idx="26">
                  <c:v>6015</c:v>
                </c:pt>
                <c:pt idx="27">
                  <c:v>5554</c:v>
                </c:pt>
                <c:pt idx="28">
                  <c:v>889</c:v>
                </c:pt>
              </c:numCache>
            </c:numRef>
          </c:val>
          <c:smooth val="0"/>
          <c:extLst>
            <c:ext xmlns:c16="http://schemas.microsoft.com/office/drawing/2014/chart" uri="{C3380CC4-5D6E-409C-BE32-E72D297353CC}">
              <c16:uniqueId val="{00000000-0F9B-4D83-AC1B-0FF76EE42EA9}"/>
            </c:ext>
          </c:extLst>
        </c:ser>
        <c:dLbls>
          <c:showLegendKey val="0"/>
          <c:showVal val="0"/>
          <c:showCatName val="0"/>
          <c:showSerName val="0"/>
          <c:showPercent val="0"/>
          <c:showBubbleSize val="0"/>
        </c:dLbls>
        <c:smooth val="0"/>
        <c:axId val="330181752"/>
        <c:axId val="330182736"/>
      </c:lineChart>
      <c:dateAx>
        <c:axId val="330181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82736"/>
        <c:crosses val="autoZero"/>
        <c:auto val="1"/>
        <c:lblOffset val="100"/>
        <c:baseTimeUnit val="days"/>
      </c:dateAx>
      <c:valAx>
        <c:axId val="33018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8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E5FE1-9EE2-4562-B3F9-EDF017C8FFEE}"/>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FAA35B28-F6B8-43AD-9B4D-7894609030FE}"/>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434860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C8C78-4DB7-4417-950B-139B67C5323F}"/>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C3BE9241-159E-4968-A3A9-CF6252574B62}"/>
              </a:ext>
            </a:extLst>
          </p:cNvPr>
          <p:cNvGraphicFramePr>
            <a:graphicFrameLocks noGrp="1"/>
          </p:cNvGraphicFramePr>
          <p:nvPr>
            <p:ph type="tbl" sz="quarter" idx="13"/>
            <p:extLst>
              <p:ext uri="{D42A27DB-BD31-4B8C-83A1-F6EECF244321}">
                <p14:modId xmlns:p14="http://schemas.microsoft.com/office/powerpoint/2010/main" val="2089939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6088776"/>
                    </a:ext>
                  </a:extLst>
                </a:gridCol>
                <a:gridCol w="740664">
                  <a:extLst>
                    <a:ext uri="{9D8B030D-6E8A-4147-A177-3AD203B41FA5}">
                      <a16:colId xmlns:a16="http://schemas.microsoft.com/office/drawing/2014/main" val="677627466"/>
                    </a:ext>
                  </a:extLst>
                </a:gridCol>
                <a:gridCol w="740664">
                  <a:extLst>
                    <a:ext uri="{9D8B030D-6E8A-4147-A177-3AD203B41FA5}">
                      <a16:colId xmlns:a16="http://schemas.microsoft.com/office/drawing/2014/main" val="4251420973"/>
                    </a:ext>
                  </a:extLst>
                </a:gridCol>
                <a:gridCol w="740664">
                  <a:extLst>
                    <a:ext uri="{9D8B030D-6E8A-4147-A177-3AD203B41FA5}">
                      <a16:colId xmlns:a16="http://schemas.microsoft.com/office/drawing/2014/main" val="501664170"/>
                    </a:ext>
                  </a:extLst>
                </a:gridCol>
                <a:gridCol w="740664">
                  <a:extLst>
                    <a:ext uri="{9D8B030D-6E8A-4147-A177-3AD203B41FA5}">
                      <a16:colId xmlns:a16="http://schemas.microsoft.com/office/drawing/2014/main" val="3920224027"/>
                    </a:ext>
                  </a:extLst>
                </a:gridCol>
                <a:gridCol w="740664">
                  <a:extLst>
                    <a:ext uri="{9D8B030D-6E8A-4147-A177-3AD203B41FA5}">
                      <a16:colId xmlns:a16="http://schemas.microsoft.com/office/drawing/2014/main" val="3626931418"/>
                    </a:ext>
                  </a:extLst>
                </a:gridCol>
                <a:gridCol w="740664">
                  <a:extLst>
                    <a:ext uri="{9D8B030D-6E8A-4147-A177-3AD203B41FA5}">
                      <a16:colId xmlns:a16="http://schemas.microsoft.com/office/drawing/2014/main" val="1650109998"/>
                    </a:ext>
                  </a:extLst>
                </a:gridCol>
                <a:gridCol w="740664">
                  <a:extLst>
                    <a:ext uri="{9D8B030D-6E8A-4147-A177-3AD203B41FA5}">
                      <a16:colId xmlns:a16="http://schemas.microsoft.com/office/drawing/2014/main" val="3125845044"/>
                    </a:ext>
                  </a:extLst>
                </a:gridCol>
                <a:gridCol w="740664">
                  <a:extLst>
                    <a:ext uri="{9D8B030D-6E8A-4147-A177-3AD203B41FA5}">
                      <a16:colId xmlns:a16="http://schemas.microsoft.com/office/drawing/2014/main" val="382701079"/>
                    </a:ext>
                  </a:extLst>
                </a:gridCol>
                <a:gridCol w="740664">
                  <a:extLst>
                    <a:ext uri="{9D8B030D-6E8A-4147-A177-3AD203B41FA5}">
                      <a16:colId xmlns:a16="http://schemas.microsoft.com/office/drawing/2014/main" val="23496054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86066997"/>
                  </a:ext>
                </a:extLst>
              </a:tr>
              <a:tr h="370840">
                <a:tc>
                  <a:txBody>
                    <a:bodyPr/>
                    <a:lstStyle/>
                    <a:p>
                      <a:r>
                        <a:rPr lang="en-US" sz="1000"/>
                        <a:t>Kohla-Strauss GmbH</a:t>
                      </a:r>
                    </a:p>
                  </a:txBody>
                  <a:tcPr/>
                </a:tc>
                <a:tc>
                  <a:txBody>
                    <a:bodyPr/>
                    <a:lstStyle/>
                    <a:p>
                      <a:r>
                        <a:rPr lang="en-US" sz="1000"/>
                        <a:t>1537</a:t>
                      </a:r>
                    </a:p>
                  </a:txBody>
                  <a:tcPr/>
                </a:tc>
                <a:tc>
                  <a:txBody>
                    <a:bodyPr/>
                    <a:lstStyle/>
                    <a:p>
                      <a:r>
                        <a:rPr lang="en-US" sz="1000"/>
                        <a:t>135</a:t>
                      </a:r>
                    </a:p>
                  </a:txBody>
                  <a:tcPr/>
                </a:tc>
                <a:tc>
                  <a:txBody>
                    <a:bodyPr/>
                    <a:lstStyle/>
                    <a:p>
                      <a:r>
                        <a:rPr lang="en-US" sz="1000"/>
                        <a:t>16</a:t>
                      </a:r>
                    </a:p>
                  </a:txBody>
                  <a:tcPr/>
                </a:tc>
                <a:tc>
                  <a:txBody>
                    <a:bodyPr/>
                    <a:lstStyle/>
                    <a:p>
                      <a:r>
                        <a:rPr lang="en-US" sz="1000"/>
                        <a:t>346</a:t>
                      </a:r>
                    </a:p>
                  </a:txBody>
                  <a:tcPr/>
                </a:tc>
                <a:tc>
                  <a:txBody>
                    <a:bodyPr/>
                    <a:lstStyle/>
                    <a:p>
                      <a:r>
                        <a:rPr lang="en-US" sz="1000"/>
                        <a:t>18</a:t>
                      </a:r>
                    </a:p>
                  </a:txBody>
                  <a:tcPr/>
                </a:tc>
                <a:tc>
                  <a:txBody>
                    <a:bodyPr/>
                    <a:lstStyle/>
                    <a:p>
                      <a:r>
                        <a:rPr lang="en-US" sz="1000"/>
                        <a:t>80</a:t>
                      </a:r>
                    </a:p>
                  </a:txBody>
                  <a:tcPr/>
                </a:tc>
                <a:tc>
                  <a:txBody>
                    <a:bodyPr/>
                    <a:lstStyle/>
                    <a:p>
                      <a:r>
                        <a:rPr lang="en-US" sz="1000"/>
                        <a:t>0</a:t>
                      </a:r>
                    </a:p>
                  </a:txBody>
                  <a:tcPr/>
                </a:tc>
                <a:tc>
                  <a:txBody>
                    <a:bodyPr/>
                    <a:lstStyle/>
                    <a:p>
                      <a:r>
                        <a:rPr lang="en-US" sz="1000"/>
                        <a:t>1.8890%</a:t>
                      </a:r>
                    </a:p>
                  </a:txBody>
                  <a:tcPr/>
                </a:tc>
                <a:tc>
                  <a:txBody>
                    <a:bodyPr/>
                    <a:lstStyle/>
                    <a:p>
                      <a:r>
                        <a:rPr lang="en-US" sz="1000"/>
                        <a:t>0.0%</a:t>
                      </a:r>
                    </a:p>
                  </a:txBody>
                  <a:tcPr/>
                </a:tc>
                <a:extLst>
                  <a:ext uri="{0D108BD9-81ED-4DB2-BD59-A6C34878D82A}">
                    <a16:rowId xmlns:a16="http://schemas.microsoft.com/office/drawing/2014/main" val="3092896193"/>
                  </a:ext>
                </a:extLst>
              </a:tr>
            </a:tbl>
          </a:graphicData>
        </a:graphic>
      </p:graphicFrame>
      <p:sp>
        <p:nvSpPr>
          <p:cNvPr id="4" name="Text Placeholder 3">
            <a:extLst>
              <a:ext uri="{FF2B5EF4-FFF2-40B4-BE49-F238E27FC236}">
                <a16:creationId xmlns:a16="http://schemas.microsoft.com/office/drawing/2014/main" id="{C614AFAF-D84C-4E28-96FD-BE3C80FA0CA4}"/>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867350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09CAE-64C1-4423-9221-DD2557C94C9A}"/>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8046C2A0-9831-465D-AD7E-F3B48D5112D7}"/>
              </a:ext>
            </a:extLst>
          </p:cNvPr>
          <p:cNvGraphicFramePr>
            <a:graphicFrameLocks noGrp="1"/>
          </p:cNvGraphicFramePr>
          <p:nvPr>
            <p:ph type="tbl" sz="quarter" idx="13"/>
            <p:extLst>
              <p:ext uri="{D42A27DB-BD31-4B8C-83A1-F6EECF244321}">
                <p14:modId xmlns:p14="http://schemas.microsoft.com/office/powerpoint/2010/main" val="3978748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02502757"/>
                    </a:ext>
                  </a:extLst>
                </a:gridCol>
                <a:gridCol w="1234440">
                  <a:extLst>
                    <a:ext uri="{9D8B030D-6E8A-4147-A177-3AD203B41FA5}">
                      <a16:colId xmlns:a16="http://schemas.microsoft.com/office/drawing/2014/main" val="1318117750"/>
                    </a:ext>
                  </a:extLst>
                </a:gridCol>
                <a:gridCol w="822960">
                  <a:extLst>
                    <a:ext uri="{9D8B030D-6E8A-4147-A177-3AD203B41FA5}">
                      <a16:colId xmlns:a16="http://schemas.microsoft.com/office/drawing/2014/main" val="1152248755"/>
                    </a:ext>
                  </a:extLst>
                </a:gridCol>
                <a:gridCol w="822960">
                  <a:extLst>
                    <a:ext uri="{9D8B030D-6E8A-4147-A177-3AD203B41FA5}">
                      <a16:colId xmlns:a16="http://schemas.microsoft.com/office/drawing/2014/main" val="3206833655"/>
                    </a:ext>
                  </a:extLst>
                </a:gridCol>
                <a:gridCol w="822960">
                  <a:extLst>
                    <a:ext uri="{9D8B030D-6E8A-4147-A177-3AD203B41FA5}">
                      <a16:colId xmlns:a16="http://schemas.microsoft.com/office/drawing/2014/main" val="1406853899"/>
                    </a:ext>
                  </a:extLst>
                </a:gridCol>
                <a:gridCol w="822960">
                  <a:extLst>
                    <a:ext uri="{9D8B030D-6E8A-4147-A177-3AD203B41FA5}">
                      <a16:colId xmlns:a16="http://schemas.microsoft.com/office/drawing/2014/main" val="1735453975"/>
                    </a:ext>
                  </a:extLst>
                </a:gridCol>
                <a:gridCol w="822960">
                  <a:extLst>
                    <a:ext uri="{9D8B030D-6E8A-4147-A177-3AD203B41FA5}">
                      <a16:colId xmlns:a16="http://schemas.microsoft.com/office/drawing/2014/main" val="2110045372"/>
                    </a:ext>
                  </a:extLst>
                </a:gridCol>
                <a:gridCol w="822960">
                  <a:extLst>
                    <a:ext uri="{9D8B030D-6E8A-4147-A177-3AD203B41FA5}">
                      <a16:colId xmlns:a16="http://schemas.microsoft.com/office/drawing/2014/main" val="2775052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833204752"/>
                  </a:ext>
                </a:extLst>
              </a:tr>
              <a:tr h="370840">
                <a:tc>
                  <a:txBody>
                    <a:bodyPr/>
                    <a:lstStyle/>
                    <a:p>
                      <a:r>
                        <a:rPr lang="en-US" sz="1000"/>
                        <a:t>Kohla-Strauss GmbH</a:t>
                      </a:r>
                    </a:p>
                  </a:txBody>
                  <a:tcPr/>
                </a:tc>
                <a:tc>
                  <a:txBody>
                    <a:bodyPr/>
                    <a:lstStyle/>
                    <a:p>
                      <a:r>
                        <a:rPr lang="en-US" sz="1000"/>
                        <a:t>1537</a:t>
                      </a:r>
                    </a:p>
                  </a:txBody>
                  <a:tcPr/>
                </a:tc>
                <a:tc>
                  <a:txBody>
                    <a:bodyPr/>
                    <a:lstStyle/>
                    <a:p>
                      <a:r>
                        <a:rPr lang="en-US" sz="1000"/>
                        <a:t>7</a:t>
                      </a:r>
                    </a:p>
                  </a:txBody>
                  <a:tcPr/>
                </a:tc>
                <a:tc>
                  <a:txBody>
                    <a:bodyPr/>
                    <a:lstStyle/>
                    <a:p>
                      <a:r>
                        <a:rPr lang="en-US" sz="1000"/>
                        <a:t>0.5%</a:t>
                      </a:r>
                    </a:p>
                  </a:txBody>
                  <a:tcPr/>
                </a:tc>
                <a:tc>
                  <a:txBody>
                    <a:bodyPr/>
                    <a:lstStyle/>
                    <a:p>
                      <a:r>
                        <a:rPr lang="en-US" sz="1000"/>
                        <a:t>24</a:t>
                      </a:r>
                    </a:p>
                  </a:txBody>
                  <a:tcPr/>
                </a:tc>
                <a:tc>
                  <a:txBody>
                    <a:bodyPr/>
                    <a:lstStyle/>
                    <a:p>
                      <a:r>
                        <a:rPr lang="en-US" sz="1000"/>
                        <a:t>1.6%</a:t>
                      </a:r>
                    </a:p>
                  </a:txBody>
                  <a:tcPr/>
                </a:tc>
                <a:tc>
                  <a:txBody>
                    <a:bodyPr/>
                    <a:lstStyle/>
                    <a:p>
                      <a:r>
                        <a:rPr lang="en-US" sz="1000"/>
                        <a:t>135</a:t>
                      </a:r>
                    </a:p>
                  </a:txBody>
                  <a:tcPr/>
                </a:tc>
                <a:tc>
                  <a:txBody>
                    <a:bodyPr/>
                    <a:lstStyle/>
                    <a:p>
                      <a:r>
                        <a:rPr lang="en-US" sz="1000"/>
                        <a:t>9.6%</a:t>
                      </a:r>
                    </a:p>
                  </a:txBody>
                  <a:tcPr/>
                </a:tc>
                <a:extLst>
                  <a:ext uri="{0D108BD9-81ED-4DB2-BD59-A6C34878D82A}">
                    <a16:rowId xmlns:a16="http://schemas.microsoft.com/office/drawing/2014/main" val="4111107658"/>
                  </a:ext>
                </a:extLst>
              </a:tr>
            </a:tbl>
          </a:graphicData>
        </a:graphic>
      </p:graphicFrame>
      <p:sp>
        <p:nvSpPr>
          <p:cNvPr id="4" name="Text Placeholder 3">
            <a:extLst>
              <a:ext uri="{FF2B5EF4-FFF2-40B4-BE49-F238E27FC236}">
                <a16:creationId xmlns:a16="http://schemas.microsoft.com/office/drawing/2014/main" id="{09120659-3BA7-4889-BE7B-D7105A5970F7}"/>
              </a:ext>
            </a:extLst>
          </p:cNvPr>
          <p:cNvSpPr>
            <a:spLocks noGrp="1"/>
          </p:cNvSpPr>
          <p:nvPr>
            <p:ph type="body" sz="quarter" idx="14"/>
          </p:nvPr>
        </p:nvSpPr>
        <p:spPr/>
        <p:txBody>
          <a:bodyPr/>
          <a:lstStyle/>
          <a:p>
            <a:r>
              <a:rPr lang="en-US"/>
              <a:t>02/27/2018 - 03/29/2018</a:t>
            </a:r>
          </a:p>
        </p:txBody>
      </p:sp>
    </p:spTree>
    <p:extLst>
      <p:ext uri="{BB962C8B-B14F-4D97-AF65-F5344CB8AC3E}">
        <p14:creationId xmlns:p14="http://schemas.microsoft.com/office/powerpoint/2010/main" val="2883602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03D93-0648-45B8-9120-6B145167BA27}"/>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DB132A41-F938-4874-B240-80FA768202D3}"/>
              </a:ext>
            </a:extLst>
          </p:cNvPr>
          <p:cNvGraphicFramePr>
            <a:graphicFrameLocks noGrp="1"/>
          </p:cNvGraphicFramePr>
          <p:nvPr>
            <p:ph type="tbl" sz="quarter" idx="13"/>
            <p:extLst>
              <p:ext uri="{D42A27DB-BD31-4B8C-83A1-F6EECF244321}">
                <p14:modId xmlns:p14="http://schemas.microsoft.com/office/powerpoint/2010/main" val="4065447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99316355"/>
                    </a:ext>
                  </a:extLst>
                </a:gridCol>
                <a:gridCol w="740664">
                  <a:extLst>
                    <a:ext uri="{9D8B030D-6E8A-4147-A177-3AD203B41FA5}">
                      <a16:colId xmlns:a16="http://schemas.microsoft.com/office/drawing/2014/main" val="3065292356"/>
                    </a:ext>
                  </a:extLst>
                </a:gridCol>
                <a:gridCol w="740664">
                  <a:extLst>
                    <a:ext uri="{9D8B030D-6E8A-4147-A177-3AD203B41FA5}">
                      <a16:colId xmlns:a16="http://schemas.microsoft.com/office/drawing/2014/main" val="487985999"/>
                    </a:ext>
                  </a:extLst>
                </a:gridCol>
                <a:gridCol w="740664">
                  <a:extLst>
                    <a:ext uri="{9D8B030D-6E8A-4147-A177-3AD203B41FA5}">
                      <a16:colId xmlns:a16="http://schemas.microsoft.com/office/drawing/2014/main" val="908140189"/>
                    </a:ext>
                  </a:extLst>
                </a:gridCol>
                <a:gridCol w="740664">
                  <a:extLst>
                    <a:ext uri="{9D8B030D-6E8A-4147-A177-3AD203B41FA5}">
                      <a16:colId xmlns:a16="http://schemas.microsoft.com/office/drawing/2014/main" val="3293981915"/>
                    </a:ext>
                  </a:extLst>
                </a:gridCol>
                <a:gridCol w="740664">
                  <a:extLst>
                    <a:ext uri="{9D8B030D-6E8A-4147-A177-3AD203B41FA5}">
                      <a16:colId xmlns:a16="http://schemas.microsoft.com/office/drawing/2014/main" val="2362393738"/>
                    </a:ext>
                  </a:extLst>
                </a:gridCol>
                <a:gridCol w="740664">
                  <a:extLst>
                    <a:ext uri="{9D8B030D-6E8A-4147-A177-3AD203B41FA5}">
                      <a16:colId xmlns:a16="http://schemas.microsoft.com/office/drawing/2014/main" val="1607154440"/>
                    </a:ext>
                  </a:extLst>
                </a:gridCol>
                <a:gridCol w="740664">
                  <a:extLst>
                    <a:ext uri="{9D8B030D-6E8A-4147-A177-3AD203B41FA5}">
                      <a16:colId xmlns:a16="http://schemas.microsoft.com/office/drawing/2014/main" val="577820924"/>
                    </a:ext>
                  </a:extLst>
                </a:gridCol>
                <a:gridCol w="740664">
                  <a:extLst>
                    <a:ext uri="{9D8B030D-6E8A-4147-A177-3AD203B41FA5}">
                      <a16:colId xmlns:a16="http://schemas.microsoft.com/office/drawing/2014/main" val="1982097216"/>
                    </a:ext>
                  </a:extLst>
                </a:gridCol>
                <a:gridCol w="740664">
                  <a:extLst>
                    <a:ext uri="{9D8B030D-6E8A-4147-A177-3AD203B41FA5}">
                      <a16:colId xmlns:a16="http://schemas.microsoft.com/office/drawing/2014/main" val="263156599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80559193"/>
                  </a:ext>
                </a:extLst>
              </a:tr>
              <a:tr h="370840">
                <a:tc>
                  <a:txBody>
                    <a:bodyPr/>
                    <a:lstStyle/>
                    <a:p>
                      <a:r>
                        <a:rPr lang="en-US" sz="1000"/>
                        <a:t>Kohla-Strauss GmbH</a:t>
                      </a:r>
                    </a:p>
                  </a:txBody>
                  <a:tcPr/>
                </a:tc>
                <a:tc>
                  <a:txBody>
                    <a:bodyPr/>
                    <a:lstStyle/>
                    <a:p>
                      <a:r>
                        <a:rPr lang="en-US" sz="1000"/>
                        <a:t>1537</a:t>
                      </a:r>
                    </a:p>
                  </a:txBody>
                  <a:tcPr/>
                </a:tc>
                <a:tc>
                  <a:txBody>
                    <a:bodyPr/>
                    <a:lstStyle/>
                    <a:p>
                      <a:r>
                        <a:rPr lang="en-US" sz="1000"/>
                        <a:t>135</a:t>
                      </a:r>
                    </a:p>
                  </a:txBody>
                  <a:tcPr/>
                </a:tc>
                <a:tc>
                  <a:txBody>
                    <a:bodyPr/>
                    <a:lstStyle/>
                    <a:p>
                      <a:r>
                        <a:rPr lang="en-US" sz="1000"/>
                        <a:t>16</a:t>
                      </a:r>
                    </a:p>
                  </a:txBody>
                  <a:tcPr/>
                </a:tc>
                <a:tc>
                  <a:txBody>
                    <a:bodyPr/>
                    <a:lstStyle/>
                    <a:p>
                      <a:r>
                        <a:rPr lang="en-US" sz="1000"/>
                        <a:t>346</a:t>
                      </a:r>
                    </a:p>
                  </a:txBody>
                  <a:tcPr/>
                </a:tc>
                <a:tc>
                  <a:txBody>
                    <a:bodyPr/>
                    <a:lstStyle/>
                    <a:p>
                      <a:r>
                        <a:rPr lang="en-US" sz="1000"/>
                        <a:t>18</a:t>
                      </a:r>
                    </a:p>
                  </a:txBody>
                  <a:tcPr/>
                </a:tc>
                <a:tc>
                  <a:txBody>
                    <a:bodyPr/>
                    <a:lstStyle/>
                    <a:p>
                      <a:r>
                        <a:rPr lang="en-US" sz="1000"/>
                        <a:t>80</a:t>
                      </a:r>
                    </a:p>
                  </a:txBody>
                  <a:tcPr/>
                </a:tc>
                <a:tc>
                  <a:txBody>
                    <a:bodyPr/>
                    <a:lstStyle/>
                    <a:p>
                      <a:r>
                        <a:rPr lang="en-US" sz="1000"/>
                        <a:t>0</a:t>
                      </a:r>
                    </a:p>
                  </a:txBody>
                  <a:tcPr/>
                </a:tc>
                <a:tc>
                  <a:txBody>
                    <a:bodyPr/>
                    <a:lstStyle/>
                    <a:p>
                      <a:r>
                        <a:rPr lang="en-US" sz="1000"/>
                        <a:t>1.8890%</a:t>
                      </a:r>
                    </a:p>
                  </a:txBody>
                  <a:tcPr/>
                </a:tc>
                <a:tc>
                  <a:txBody>
                    <a:bodyPr/>
                    <a:lstStyle/>
                    <a:p>
                      <a:r>
                        <a:rPr lang="en-US" sz="1000"/>
                        <a:t>0.0%</a:t>
                      </a:r>
                    </a:p>
                  </a:txBody>
                  <a:tcPr/>
                </a:tc>
                <a:extLst>
                  <a:ext uri="{0D108BD9-81ED-4DB2-BD59-A6C34878D82A}">
                    <a16:rowId xmlns:a16="http://schemas.microsoft.com/office/drawing/2014/main" val="1286851423"/>
                  </a:ext>
                </a:extLst>
              </a:tr>
            </a:tbl>
          </a:graphicData>
        </a:graphic>
      </p:graphicFrame>
      <p:sp>
        <p:nvSpPr>
          <p:cNvPr id="4" name="Text Placeholder 3">
            <a:extLst>
              <a:ext uri="{FF2B5EF4-FFF2-40B4-BE49-F238E27FC236}">
                <a16:creationId xmlns:a16="http://schemas.microsoft.com/office/drawing/2014/main" id="{7D6B15C9-7358-4377-8238-A5ACE6FD8235}"/>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139251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747A3-9059-47C2-BC4A-2BC93022F1B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810A3C6-7548-49D3-9E73-BB69643ED73C}"/>
              </a:ext>
            </a:extLst>
          </p:cNvPr>
          <p:cNvGraphicFramePr>
            <a:graphicFrameLocks noGrp="1"/>
          </p:cNvGraphicFramePr>
          <p:nvPr>
            <p:ph type="chart" sz="quarter" idx="13"/>
            <p:extLst>
              <p:ext uri="{D42A27DB-BD31-4B8C-83A1-F6EECF244321}">
                <p14:modId xmlns:p14="http://schemas.microsoft.com/office/powerpoint/2010/main" val="2401763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EDEB49-0D9A-4FF7-957E-B66FAABD362D}"/>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3BA738AA-A5DE-4A78-9A7F-3591A69937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0471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400F9-9B62-4663-B518-30538D66393F}"/>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8CFA3579-F076-4D3B-AE27-838CAD40D545}"/>
              </a:ext>
            </a:extLst>
          </p:cNvPr>
          <p:cNvGraphicFramePr>
            <a:graphicFrameLocks noGrp="1"/>
          </p:cNvGraphicFramePr>
          <p:nvPr>
            <p:ph type="chart" sz="quarter" idx="13"/>
            <p:extLst>
              <p:ext uri="{D42A27DB-BD31-4B8C-83A1-F6EECF244321}">
                <p14:modId xmlns:p14="http://schemas.microsoft.com/office/powerpoint/2010/main" val="4287362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359ACB-7638-4ED7-9C6D-8107E90C27FF}"/>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5A222CCD-38C9-41B2-891D-AE719FA385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9052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ECBC2-7C5B-4C96-8C5B-FD604C573733}"/>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8A5041F3-2EED-49A7-8BA6-E42A64A72FB6}"/>
              </a:ext>
            </a:extLst>
          </p:cNvPr>
          <p:cNvGraphicFramePr>
            <a:graphicFrameLocks noGrp="1"/>
          </p:cNvGraphicFramePr>
          <p:nvPr>
            <p:ph type="chart" sz="quarter" idx="13"/>
            <p:extLst>
              <p:ext uri="{D42A27DB-BD31-4B8C-83A1-F6EECF244321}">
                <p14:modId xmlns:p14="http://schemas.microsoft.com/office/powerpoint/2010/main" val="2180447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F85924-BA31-4D8A-A826-5843759AD0B0}"/>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3CDA3C31-4C53-4698-82D9-96F1D4C5A0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9247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AA0E9-652E-49EA-98CE-FBC69811239A}"/>
              </a:ext>
            </a:extLst>
          </p:cNvPr>
          <p:cNvSpPr>
            <a:spLocks noGrp="1"/>
          </p:cNvSpPr>
          <p:nvPr>
            <p:ph type="title"/>
          </p:nvPr>
        </p:nvSpPr>
        <p:spPr/>
        <p:txBody>
          <a:bodyPr/>
          <a:lstStyle/>
          <a:p>
            <a:r>
              <a:rPr lang="de-DE"/>
              <a:t>Eigene Beiträge (Postings) - 1 of 8</a:t>
            </a:r>
            <a:endParaRPr lang="en-US"/>
          </a:p>
        </p:txBody>
      </p:sp>
      <p:graphicFrame>
        <p:nvGraphicFramePr>
          <p:cNvPr id="5" name="Table Placeholder 4">
            <a:extLst>
              <a:ext uri="{FF2B5EF4-FFF2-40B4-BE49-F238E27FC236}">
                <a16:creationId xmlns:a16="http://schemas.microsoft.com/office/drawing/2014/main" id="{58ED4823-9610-4104-93A9-AF8418B17F20}"/>
              </a:ext>
            </a:extLst>
          </p:cNvPr>
          <p:cNvGraphicFramePr>
            <a:graphicFrameLocks noGrp="1"/>
          </p:cNvGraphicFramePr>
          <p:nvPr>
            <p:ph type="tbl" sz="quarter" idx="13"/>
            <p:extLst>
              <p:ext uri="{D42A27DB-BD31-4B8C-83A1-F6EECF244321}">
                <p14:modId xmlns:p14="http://schemas.microsoft.com/office/powerpoint/2010/main" val="1848389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53276305"/>
                    </a:ext>
                  </a:extLst>
                </a:gridCol>
                <a:gridCol w="658368">
                  <a:extLst>
                    <a:ext uri="{9D8B030D-6E8A-4147-A177-3AD203B41FA5}">
                      <a16:colId xmlns:a16="http://schemas.microsoft.com/office/drawing/2014/main" val="2650613013"/>
                    </a:ext>
                  </a:extLst>
                </a:gridCol>
                <a:gridCol w="658368">
                  <a:extLst>
                    <a:ext uri="{9D8B030D-6E8A-4147-A177-3AD203B41FA5}">
                      <a16:colId xmlns:a16="http://schemas.microsoft.com/office/drawing/2014/main" val="2121984251"/>
                    </a:ext>
                  </a:extLst>
                </a:gridCol>
                <a:gridCol w="658368">
                  <a:extLst>
                    <a:ext uri="{9D8B030D-6E8A-4147-A177-3AD203B41FA5}">
                      <a16:colId xmlns:a16="http://schemas.microsoft.com/office/drawing/2014/main" val="2308282335"/>
                    </a:ext>
                  </a:extLst>
                </a:gridCol>
                <a:gridCol w="658368">
                  <a:extLst>
                    <a:ext uri="{9D8B030D-6E8A-4147-A177-3AD203B41FA5}">
                      <a16:colId xmlns:a16="http://schemas.microsoft.com/office/drawing/2014/main" val="2612091894"/>
                    </a:ext>
                  </a:extLst>
                </a:gridCol>
                <a:gridCol w="658368">
                  <a:extLst>
                    <a:ext uri="{9D8B030D-6E8A-4147-A177-3AD203B41FA5}">
                      <a16:colId xmlns:a16="http://schemas.microsoft.com/office/drawing/2014/main" val="3259794399"/>
                    </a:ext>
                  </a:extLst>
                </a:gridCol>
                <a:gridCol w="658368">
                  <a:extLst>
                    <a:ext uri="{9D8B030D-6E8A-4147-A177-3AD203B41FA5}">
                      <a16:colId xmlns:a16="http://schemas.microsoft.com/office/drawing/2014/main" val="98968007"/>
                    </a:ext>
                  </a:extLst>
                </a:gridCol>
                <a:gridCol w="658368">
                  <a:extLst>
                    <a:ext uri="{9D8B030D-6E8A-4147-A177-3AD203B41FA5}">
                      <a16:colId xmlns:a16="http://schemas.microsoft.com/office/drawing/2014/main" val="22945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0126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- 2018-03-28 08:49:00</a:t>
                      </a:r>
                      <a:r>
                        <a:rPr kumimoji="0" lang="de-DE" sz="1000" b="0" i="0" u="none" strike="noStrike" kern="1200" cap="none" spc="0" normalizeH="0" baseline="0" noProof="0">
                          <a:ln>
                            <a:noFill/>
                          </a:ln>
                          <a:solidFill>
                            <a:prstClr val="black"/>
                          </a:solidFill>
                          <a:effectLst/>
                          <a:uLnTx/>
                          <a:uFillTx/>
                          <a:latin typeface="+mn-lt"/>
                          <a:ea typeface="+mn-ea"/>
                          <a:cs typeface="+mn-cs"/>
                        </a:rPr>
                        <a:t>
BMW X4 - 1. Generation vs. 2. Generation!
Erlebe im Video, wie sich der neue BMW X4 im Vergleich zu seinem Vorgänger weiterentwickelt hat.
Wie gefällt er dir?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4478603"/>
                  </a:ext>
                </a:extLst>
              </a:tr>
            </a:tbl>
          </a:graphicData>
        </a:graphic>
      </p:graphicFrame>
      <p:sp>
        <p:nvSpPr>
          <p:cNvPr id="4" name="Text Placeholder 3">
            <a:extLst>
              <a:ext uri="{FF2B5EF4-FFF2-40B4-BE49-F238E27FC236}">
                <a16:creationId xmlns:a16="http://schemas.microsoft.com/office/drawing/2014/main" id="{4FFBDE05-3012-402E-B139-DEA33CDC4D2A}"/>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121421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899EC-8C2C-4AB7-816F-F507ED146E5E}"/>
              </a:ext>
            </a:extLst>
          </p:cNvPr>
          <p:cNvSpPr>
            <a:spLocks noGrp="1"/>
          </p:cNvSpPr>
          <p:nvPr>
            <p:ph type="title"/>
          </p:nvPr>
        </p:nvSpPr>
        <p:spPr/>
        <p:txBody>
          <a:bodyPr/>
          <a:lstStyle/>
          <a:p>
            <a:r>
              <a:rPr lang="de-DE"/>
              <a:t>Eigene Beiträge (Postings) - 2 of 8</a:t>
            </a:r>
            <a:endParaRPr lang="en-US"/>
          </a:p>
        </p:txBody>
      </p:sp>
      <p:graphicFrame>
        <p:nvGraphicFramePr>
          <p:cNvPr id="5" name="Table Placeholder 4">
            <a:extLst>
              <a:ext uri="{FF2B5EF4-FFF2-40B4-BE49-F238E27FC236}">
                <a16:creationId xmlns:a16="http://schemas.microsoft.com/office/drawing/2014/main" id="{D09F060D-F27D-431B-BC82-A14D4074C845}"/>
              </a:ext>
            </a:extLst>
          </p:cNvPr>
          <p:cNvGraphicFramePr>
            <a:graphicFrameLocks noGrp="1"/>
          </p:cNvGraphicFramePr>
          <p:nvPr>
            <p:ph type="tbl" sz="quarter" idx="13"/>
            <p:extLst>
              <p:ext uri="{D42A27DB-BD31-4B8C-83A1-F6EECF244321}">
                <p14:modId xmlns:p14="http://schemas.microsoft.com/office/powerpoint/2010/main" val="174764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93722816"/>
                    </a:ext>
                  </a:extLst>
                </a:gridCol>
                <a:gridCol w="658368">
                  <a:extLst>
                    <a:ext uri="{9D8B030D-6E8A-4147-A177-3AD203B41FA5}">
                      <a16:colId xmlns:a16="http://schemas.microsoft.com/office/drawing/2014/main" val="143619243"/>
                    </a:ext>
                  </a:extLst>
                </a:gridCol>
                <a:gridCol w="658368">
                  <a:extLst>
                    <a:ext uri="{9D8B030D-6E8A-4147-A177-3AD203B41FA5}">
                      <a16:colId xmlns:a16="http://schemas.microsoft.com/office/drawing/2014/main" val="4030927743"/>
                    </a:ext>
                  </a:extLst>
                </a:gridCol>
                <a:gridCol w="658368">
                  <a:extLst>
                    <a:ext uri="{9D8B030D-6E8A-4147-A177-3AD203B41FA5}">
                      <a16:colId xmlns:a16="http://schemas.microsoft.com/office/drawing/2014/main" val="2704045571"/>
                    </a:ext>
                  </a:extLst>
                </a:gridCol>
                <a:gridCol w="658368">
                  <a:extLst>
                    <a:ext uri="{9D8B030D-6E8A-4147-A177-3AD203B41FA5}">
                      <a16:colId xmlns:a16="http://schemas.microsoft.com/office/drawing/2014/main" val="1085223435"/>
                    </a:ext>
                  </a:extLst>
                </a:gridCol>
                <a:gridCol w="658368">
                  <a:extLst>
                    <a:ext uri="{9D8B030D-6E8A-4147-A177-3AD203B41FA5}">
                      <a16:colId xmlns:a16="http://schemas.microsoft.com/office/drawing/2014/main" val="2309251538"/>
                    </a:ext>
                  </a:extLst>
                </a:gridCol>
                <a:gridCol w="658368">
                  <a:extLst>
                    <a:ext uri="{9D8B030D-6E8A-4147-A177-3AD203B41FA5}">
                      <a16:colId xmlns:a16="http://schemas.microsoft.com/office/drawing/2014/main" val="3900576569"/>
                    </a:ext>
                  </a:extLst>
                </a:gridCol>
                <a:gridCol w="658368">
                  <a:extLst>
                    <a:ext uri="{9D8B030D-6E8A-4147-A177-3AD203B41FA5}">
                      <a16:colId xmlns:a16="http://schemas.microsoft.com/office/drawing/2014/main" val="3535871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7425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- 2018-03-26 12:25:01</a:t>
                      </a:r>
                      <a:r>
                        <a:rPr kumimoji="0" lang="de-DE" sz="1000" b="0" i="0" u="none" strike="noStrike" kern="1200" cap="none" spc="0" normalizeH="0" baseline="0" noProof="0">
                          <a:ln>
                            <a:noFill/>
                          </a:ln>
                          <a:solidFill>
                            <a:prstClr val="black"/>
                          </a:solidFill>
                          <a:effectLst/>
                          <a:uLnTx/>
                          <a:uFillTx/>
                          <a:latin typeface="+mn-lt"/>
                          <a:ea typeface="+mn-ea"/>
                          <a:cs typeface="+mn-cs"/>
                        </a:rPr>
                        <a:t>
🚗 ERFAHREN FAHREN. 🚗
➡️ BMW VORTEILSTAGE ⬅️
BMW Premium Selection und gebrauchte Automobile jetzt bei uns zum besten Preis 😎🚗🔝
BMW Premium Selection Fahrzeuge:
- jünger als 5 Jahre
- unter 120.000 km Laufleistung
- lückenloses BMW Service
- europaweite Mobilitätsgarantie
- attraktive Finanzierungsmöglichkeiten
- 4 Jahre BMW Service inklusive (vorgeschriebenen Wartungsarbeiten vom Hersteller sind 4 Jahre oder 100.000 km kostenlos!)
Bei uns bekommst du jetzt diese Fahrzeuge zu besonders attraktiven Preisen und Fahrfreude wie am ersten Tag 😍
... Die Vorteilstage finden noch bis 14. April 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4555212"/>
                  </a:ext>
                </a:extLst>
              </a:tr>
            </a:tbl>
          </a:graphicData>
        </a:graphic>
      </p:graphicFrame>
      <p:sp>
        <p:nvSpPr>
          <p:cNvPr id="4" name="Text Placeholder 3">
            <a:extLst>
              <a:ext uri="{FF2B5EF4-FFF2-40B4-BE49-F238E27FC236}">
                <a16:creationId xmlns:a16="http://schemas.microsoft.com/office/drawing/2014/main" id="{0F8DED0B-43ED-4AED-9D35-2916356B9E8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557203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E908-95C9-4F50-AC6D-1CBA4398A378}"/>
              </a:ext>
            </a:extLst>
          </p:cNvPr>
          <p:cNvSpPr>
            <a:spLocks noGrp="1"/>
          </p:cNvSpPr>
          <p:nvPr>
            <p:ph type="title"/>
          </p:nvPr>
        </p:nvSpPr>
        <p:spPr/>
        <p:txBody>
          <a:bodyPr/>
          <a:lstStyle/>
          <a:p>
            <a:r>
              <a:rPr lang="de-DE"/>
              <a:t>Eigene Beiträge (Postings) - 3 of 8</a:t>
            </a:r>
            <a:endParaRPr lang="en-US"/>
          </a:p>
        </p:txBody>
      </p:sp>
      <p:graphicFrame>
        <p:nvGraphicFramePr>
          <p:cNvPr id="5" name="Table Placeholder 4">
            <a:extLst>
              <a:ext uri="{FF2B5EF4-FFF2-40B4-BE49-F238E27FC236}">
                <a16:creationId xmlns:a16="http://schemas.microsoft.com/office/drawing/2014/main" id="{6D2288A3-7804-47FB-BDF3-05521ADDD77A}"/>
              </a:ext>
            </a:extLst>
          </p:cNvPr>
          <p:cNvGraphicFramePr>
            <a:graphicFrameLocks noGrp="1"/>
          </p:cNvGraphicFramePr>
          <p:nvPr>
            <p:ph type="tbl" sz="quarter" idx="13"/>
            <p:extLst>
              <p:ext uri="{D42A27DB-BD31-4B8C-83A1-F6EECF244321}">
                <p14:modId xmlns:p14="http://schemas.microsoft.com/office/powerpoint/2010/main" val="4281306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97074521"/>
                    </a:ext>
                  </a:extLst>
                </a:gridCol>
                <a:gridCol w="658368">
                  <a:extLst>
                    <a:ext uri="{9D8B030D-6E8A-4147-A177-3AD203B41FA5}">
                      <a16:colId xmlns:a16="http://schemas.microsoft.com/office/drawing/2014/main" val="27110506"/>
                    </a:ext>
                  </a:extLst>
                </a:gridCol>
                <a:gridCol w="658368">
                  <a:extLst>
                    <a:ext uri="{9D8B030D-6E8A-4147-A177-3AD203B41FA5}">
                      <a16:colId xmlns:a16="http://schemas.microsoft.com/office/drawing/2014/main" val="1193913682"/>
                    </a:ext>
                  </a:extLst>
                </a:gridCol>
                <a:gridCol w="658368">
                  <a:extLst>
                    <a:ext uri="{9D8B030D-6E8A-4147-A177-3AD203B41FA5}">
                      <a16:colId xmlns:a16="http://schemas.microsoft.com/office/drawing/2014/main" val="3111834991"/>
                    </a:ext>
                  </a:extLst>
                </a:gridCol>
                <a:gridCol w="658368">
                  <a:extLst>
                    <a:ext uri="{9D8B030D-6E8A-4147-A177-3AD203B41FA5}">
                      <a16:colId xmlns:a16="http://schemas.microsoft.com/office/drawing/2014/main" val="93442479"/>
                    </a:ext>
                  </a:extLst>
                </a:gridCol>
                <a:gridCol w="658368">
                  <a:extLst>
                    <a:ext uri="{9D8B030D-6E8A-4147-A177-3AD203B41FA5}">
                      <a16:colId xmlns:a16="http://schemas.microsoft.com/office/drawing/2014/main" val="3905357942"/>
                    </a:ext>
                  </a:extLst>
                </a:gridCol>
                <a:gridCol w="658368">
                  <a:extLst>
                    <a:ext uri="{9D8B030D-6E8A-4147-A177-3AD203B41FA5}">
                      <a16:colId xmlns:a16="http://schemas.microsoft.com/office/drawing/2014/main" val="638932990"/>
                    </a:ext>
                  </a:extLst>
                </a:gridCol>
                <a:gridCol w="658368">
                  <a:extLst>
                    <a:ext uri="{9D8B030D-6E8A-4147-A177-3AD203B41FA5}">
                      <a16:colId xmlns:a16="http://schemas.microsoft.com/office/drawing/2014/main" val="2110648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9789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- 2018-03-24 09:38:00</a:t>
                      </a:r>
                      <a:r>
                        <a:rPr kumimoji="0" lang="de-DE" sz="1000" b="0" i="0" u="none" strike="noStrike" kern="1200" cap="none" spc="0" normalizeH="0" baseline="0" noProof="0">
                          <a:ln>
                            <a:noFill/>
                          </a:ln>
                          <a:solidFill>
                            <a:prstClr val="black"/>
                          </a:solidFill>
                          <a:effectLst/>
                          <a:uLnTx/>
                          <a:uFillTx/>
                          <a:latin typeface="+mn-lt"/>
                          <a:ea typeface="+mn-ea"/>
                          <a:cs typeface="+mn-cs"/>
                        </a:rPr>
                        <a:t>
💯% MINI. 95% NEU.
⚡ MINI Gebrauchtwagen NEXT.
Ein MINI aus dem Gebrauchtwagen NEXT-Programm sieht weder aus wie ein Gebrauchter, noch fährt er sich so. Schließlich ist er die Premiumversion eines Gebrauchten. Sorgfältige Kontrollen und umfassende Garantien sorgen dafür, dass du mit deinem MINI lange Spaß hast!
Bei ausgewählten Fahrzeugen kannst du dich auch über 4 Jahre MINI Service inklusive freuen (- die vom Hersteller vorgeschriebenen Wartungsarbeiten sind 4 Jahre oder 100.000 km kostenlos)
Sichere dir noch bis 14. April deinen 💙 MINI zu einem attraktiven Preis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0084771"/>
                  </a:ext>
                </a:extLst>
              </a:tr>
            </a:tbl>
          </a:graphicData>
        </a:graphic>
      </p:graphicFrame>
      <p:sp>
        <p:nvSpPr>
          <p:cNvPr id="4" name="Text Placeholder 3">
            <a:extLst>
              <a:ext uri="{FF2B5EF4-FFF2-40B4-BE49-F238E27FC236}">
                <a16:creationId xmlns:a16="http://schemas.microsoft.com/office/drawing/2014/main" id="{F05891F4-2D26-4962-BA61-BADBC45CE528}"/>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12643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9F52B-E2D9-43A1-B603-67261C07077B}"/>
              </a:ext>
            </a:extLst>
          </p:cNvPr>
          <p:cNvSpPr>
            <a:spLocks noGrp="1"/>
          </p:cNvSpPr>
          <p:nvPr>
            <p:ph type="title"/>
          </p:nvPr>
        </p:nvSpPr>
        <p:spPr/>
        <p:txBody>
          <a:bodyPr/>
          <a:lstStyle/>
          <a:p>
            <a:r>
              <a:rPr lang="de-DE"/>
              <a:t>Eigene Beiträge (Postings) - 4 of 8</a:t>
            </a:r>
            <a:endParaRPr lang="en-US"/>
          </a:p>
        </p:txBody>
      </p:sp>
      <p:graphicFrame>
        <p:nvGraphicFramePr>
          <p:cNvPr id="5" name="Table Placeholder 4">
            <a:extLst>
              <a:ext uri="{FF2B5EF4-FFF2-40B4-BE49-F238E27FC236}">
                <a16:creationId xmlns:a16="http://schemas.microsoft.com/office/drawing/2014/main" id="{AED4E94D-4EED-40FA-B031-E9AA1749FB7B}"/>
              </a:ext>
            </a:extLst>
          </p:cNvPr>
          <p:cNvGraphicFramePr>
            <a:graphicFrameLocks noGrp="1"/>
          </p:cNvGraphicFramePr>
          <p:nvPr>
            <p:ph type="tbl" sz="quarter" idx="13"/>
            <p:extLst>
              <p:ext uri="{D42A27DB-BD31-4B8C-83A1-F6EECF244321}">
                <p14:modId xmlns:p14="http://schemas.microsoft.com/office/powerpoint/2010/main" val="1016227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36853621"/>
                    </a:ext>
                  </a:extLst>
                </a:gridCol>
                <a:gridCol w="658368">
                  <a:extLst>
                    <a:ext uri="{9D8B030D-6E8A-4147-A177-3AD203B41FA5}">
                      <a16:colId xmlns:a16="http://schemas.microsoft.com/office/drawing/2014/main" val="3297074500"/>
                    </a:ext>
                  </a:extLst>
                </a:gridCol>
                <a:gridCol w="658368">
                  <a:extLst>
                    <a:ext uri="{9D8B030D-6E8A-4147-A177-3AD203B41FA5}">
                      <a16:colId xmlns:a16="http://schemas.microsoft.com/office/drawing/2014/main" val="583336148"/>
                    </a:ext>
                  </a:extLst>
                </a:gridCol>
                <a:gridCol w="658368">
                  <a:extLst>
                    <a:ext uri="{9D8B030D-6E8A-4147-A177-3AD203B41FA5}">
                      <a16:colId xmlns:a16="http://schemas.microsoft.com/office/drawing/2014/main" val="2180459037"/>
                    </a:ext>
                  </a:extLst>
                </a:gridCol>
                <a:gridCol w="658368">
                  <a:extLst>
                    <a:ext uri="{9D8B030D-6E8A-4147-A177-3AD203B41FA5}">
                      <a16:colId xmlns:a16="http://schemas.microsoft.com/office/drawing/2014/main" val="618286558"/>
                    </a:ext>
                  </a:extLst>
                </a:gridCol>
                <a:gridCol w="658368">
                  <a:extLst>
                    <a:ext uri="{9D8B030D-6E8A-4147-A177-3AD203B41FA5}">
                      <a16:colId xmlns:a16="http://schemas.microsoft.com/office/drawing/2014/main" val="3135206432"/>
                    </a:ext>
                  </a:extLst>
                </a:gridCol>
                <a:gridCol w="658368">
                  <a:extLst>
                    <a:ext uri="{9D8B030D-6E8A-4147-A177-3AD203B41FA5}">
                      <a16:colId xmlns:a16="http://schemas.microsoft.com/office/drawing/2014/main" val="1374161907"/>
                    </a:ext>
                  </a:extLst>
                </a:gridCol>
                <a:gridCol w="658368">
                  <a:extLst>
                    <a:ext uri="{9D8B030D-6E8A-4147-A177-3AD203B41FA5}">
                      <a16:colId xmlns:a16="http://schemas.microsoft.com/office/drawing/2014/main" val="2009462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421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- 2018-03-22 18:28:00</a:t>
                      </a:r>
                      <a:r>
                        <a:rPr kumimoji="0" lang="en-US" sz="1000" b="0" i="0" u="none" strike="noStrike" kern="1200" cap="none" spc="0" normalizeH="0" baseline="0" noProof="0">
                          <a:ln>
                            <a:noFill/>
                          </a:ln>
                          <a:solidFill>
                            <a:prstClr val="black"/>
                          </a:solidFill>
                          <a:effectLst/>
                          <a:uLnTx/>
                          <a:uFillTx/>
                          <a:latin typeface="+mn-lt"/>
                          <a:ea typeface="+mn-ea"/>
                          <a:cs typeface="+mn-cs"/>
                        </a:rPr>
                        <a:t>
⚡ WEGWEISEND ⚡
Peter Strobl von Strobl &amp; Strobl Fliesendesign (www.fliesen-strobl.com, www.facebook.com/ssfliesen) übernahm seinen (wunderschön beklebten) BMW X5 in mineralweiß metallic. 
Lieber Peter - wir wünschen dir viel Freude am Fahren mit deinem BMW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7941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- 2018-03-20 12:38:00</a:t>
                      </a:r>
                      <a:r>
                        <a:rPr kumimoji="0" lang="de-DE" sz="1000" b="0" i="0" u="none" strike="noStrike" kern="1200" cap="none" spc="0" normalizeH="0" baseline="0" noProof="0">
                          <a:ln>
                            <a:noFill/>
                          </a:ln>
                          <a:solidFill>
                            <a:prstClr val="black"/>
                          </a:solidFill>
                          <a:effectLst/>
                          <a:uLnTx/>
                          <a:uFillTx/>
                          <a:latin typeface="+mn-lt"/>
                          <a:ea typeface="+mn-ea"/>
                          <a:cs typeface="+mn-cs"/>
                        </a:rPr>
                        <a:t>
Hast du heute auch schon mal auf deinen Kilometerstand geschaut? Wir schon - und haben gleich mal zwei coole Kilometerstände entdeckt 🤣
Wie schaut dein Kilometerstand aus? Unter allen Kommentaren verlosen wir am Freitag, 23. März 2018, 1x BMW Kappe und 1x MINI Kappe.
Wir freuen uns auf deinen Kilometerstand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4933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- 2018-03-18 16:46:21</a:t>
                      </a:r>
                      <a:r>
                        <a:rPr kumimoji="0" lang="de-DE" sz="1000" b="0" i="0" u="none" strike="noStrike" kern="1200" cap="none" spc="0" normalizeH="0" baseline="0" noProof="0">
                          <a:ln>
                            <a:noFill/>
                          </a:ln>
                          <a:solidFill>
                            <a:prstClr val="black"/>
                          </a:solidFill>
                          <a:effectLst/>
                          <a:uLnTx/>
                          <a:uFillTx/>
                          <a:latin typeface="+mn-lt"/>
                          <a:ea typeface="+mn-ea"/>
                          <a:cs typeface="+mn-cs"/>
                        </a:rPr>
                        <a:t>
DANKE für 1.500 Likes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1300101"/>
                  </a:ext>
                </a:extLst>
              </a:tr>
            </a:tbl>
          </a:graphicData>
        </a:graphic>
      </p:graphicFrame>
      <p:sp>
        <p:nvSpPr>
          <p:cNvPr id="4" name="Text Placeholder 3">
            <a:extLst>
              <a:ext uri="{FF2B5EF4-FFF2-40B4-BE49-F238E27FC236}">
                <a16:creationId xmlns:a16="http://schemas.microsoft.com/office/drawing/2014/main" id="{664DCE77-F51B-405F-ABF7-B21BDA5E784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672448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B1209-D75A-4027-8BFD-EB25D33F4135}"/>
              </a:ext>
            </a:extLst>
          </p:cNvPr>
          <p:cNvSpPr>
            <a:spLocks noGrp="1"/>
          </p:cNvSpPr>
          <p:nvPr>
            <p:ph type="title"/>
          </p:nvPr>
        </p:nvSpPr>
        <p:spPr/>
        <p:txBody>
          <a:bodyPr/>
          <a:lstStyle/>
          <a:p>
            <a:r>
              <a:rPr lang="de-DE"/>
              <a:t>Eigene Beiträge (Postings) - 5 of 8</a:t>
            </a:r>
            <a:endParaRPr lang="en-US"/>
          </a:p>
        </p:txBody>
      </p:sp>
      <p:graphicFrame>
        <p:nvGraphicFramePr>
          <p:cNvPr id="5" name="Table Placeholder 4">
            <a:extLst>
              <a:ext uri="{FF2B5EF4-FFF2-40B4-BE49-F238E27FC236}">
                <a16:creationId xmlns:a16="http://schemas.microsoft.com/office/drawing/2014/main" id="{1C8B53BA-AB6C-481E-BF4C-0BE58EB585C7}"/>
              </a:ext>
            </a:extLst>
          </p:cNvPr>
          <p:cNvGraphicFramePr>
            <a:graphicFrameLocks noGrp="1"/>
          </p:cNvGraphicFramePr>
          <p:nvPr>
            <p:ph type="tbl" sz="quarter" idx="13"/>
            <p:extLst>
              <p:ext uri="{D42A27DB-BD31-4B8C-83A1-F6EECF244321}">
                <p14:modId xmlns:p14="http://schemas.microsoft.com/office/powerpoint/2010/main" val="3096185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91093920"/>
                    </a:ext>
                  </a:extLst>
                </a:gridCol>
                <a:gridCol w="658368">
                  <a:extLst>
                    <a:ext uri="{9D8B030D-6E8A-4147-A177-3AD203B41FA5}">
                      <a16:colId xmlns:a16="http://schemas.microsoft.com/office/drawing/2014/main" val="679152567"/>
                    </a:ext>
                  </a:extLst>
                </a:gridCol>
                <a:gridCol w="658368">
                  <a:extLst>
                    <a:ext uri="{9D8B030D-6E8A-4147-A177-3AD203B41FA5}">
                      <a16:colId xmlns:a16="http://schemas.microsoft.com/office/drawing/2014/main" val="3582741506"/>
                    </a:ext>
                  </a:extLst>
                </a:gridCol>
                <a:gridCol w="658368">
                  <a:extLst>
                    <a:ext uri="{9D8B030D-6E8A-4147-A177-3AD203B41FA5}">
                      <a16:colId xmlns:a16="http://schemas.microsoft.com/office/drawing/2014/main" val="4081156937"/>
                    </a:ext>
                  </a:extLst>
                </a:gridCol>
                <a:gridCol w="658368">
                  <a:extLst>
                    <a:ext uri="{9D8B030D-6E8A-4147-A177-3AD203B41FA5}">
                      <a16:colId xmlns:a16="http://schemas.microsoft.com/office/drawing/2014/main" val="1140387349"/>
                    </a:ext>
                  </a:extLst>
                </a:gridCol>
                <a:gridCol w="658368">
                  <a:extLst>
                    <a:ext uri="{9D8B030D-6E8A-4147-A177-3AD203B41FA5}">
                      <a16:colId xmlns:a16="http://schemas.microsoft.com/office/drawing/2014/main" val="461328275"/>
                    </a:ext>
                  </a:extLst>
                </a:gridCol>
                <a:gridCol w="658368">
                  <a:extLst>
                    <a:ext uri="{9D8B030D-6E8A-4147-A177-3AD203B41FA5}">
                      <a16:colId xmlns:a16="http://schemas.microsoft.com/office/drawing/2014/main" val="1615377814"/>
                    </a:ext>
                  </a:extLst>
                </a:gridCol>
                <a:gridCol w="658368">
                  <a:extLst>
                    <a:ext uri="{9D8B030D-6E8A-4147-A177-3AD203B41FA5}">
                      <a16:colId xmlns:a16="http://schemas.microsoft.com/office/drawing/2014/main" val="4101232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1947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- 2018-03-17 08:54:00</a:t>
                      </a:r>
                      <a:r>
                        <a:rPr kumimoji="0" lang="de-DE" sz="1000" b="0" i="0" u="none" strike="noStrike" kern="1200" cap="none" spc="0" normalizeH="0" baseline="0" noProof="0">
                          <a:ln>
                            <a:noFill/>
                          </a:ln>
                          <a:solidFill>
                            <a:prstClr val="black"/>
                          </a:solidFill>
                          <a:effectLst/>
                          <a:uLnTx/>
                          <a:uFillTx/>
                          <a:latin typeface="+mn-lt"/>
                          <a:ea typeface="+mn-ea"/>
                          <a:cs typeface="+mn-cs"/>
                        </a:rPr>
                        <a:t>
📣📢 VORTEILSTAGE 📢📣
von 17. März - 14. April finden bei uns wieder die BMW und MINI Vorteilstage statt 🚗
Erfahre die Freude am Fahren jetzt bei uns zum besten Preis!
Mehr Infos findest du unter:
www.vorteilstage.at/kohla-strauss
... und natürlich bei uns im Autohaus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3940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- 2018-03-16 16:29:40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126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- 2018-03-13 09:15:30</a:t>
                      </a:r>
                      <a:r>
                        <a:rPr kumimoji="0" lang="de-DE" sz="1000" b="0" i="0" u="none" strike="noStrike" kern="1200" cap="none" spc="0" normalizeH="0" baseline="0" noProof="0">
                          <a:ln>
                            <a:noFill/>
                          </a:ln>
                          <a:solidFill>
                            <a:prstClr val="black"/>
                          </a:solidFill>
                          <a:effectLst/>
                          <a:uLnTx/>
                          <a:uFillTx/>
                          <a:latin typeface="+mn-lt"/>
                          <a:ea typeface="+mn-ea"/>
                          <a:cs typeface="+mn-cs"/>
                        </a:rPr>
                        <a:t>
Am Samstag fand in St. Michael ein Probefahrts-Tag mit einem BMW M2 Coupé statt!
... Kleine Info am Rande: wir sind ab sofort auch BMW M Händler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2489431"/>
                  </a:ext>
                </a:extLst>
              </a:tr>
            </a:tbl>
          </a:graphicData>
        </a:graphic>
      </p:graphicFrame>
      <p:sp>
        <p:nvSpPr>
          <p:cNvPr id="4" name="Text Placeholder 3">
            <a:extLst>
              <a:ext uri="{FF2B5EF4-FFF2-40B4-BE49-F238E27FC236}">
                <a16:creationId xmlns:a16="http://schemas.microsoft.com/office/drawing/2014/main" id="{2B907847-4EE0-484A-8D6F-FE282B76F342}"/>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720072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AA0CB-6A05-4BCC-9409-9ABC37DEFD73}"/>
              </a:ext>
            </a:extLst>
          </p:cNvPr>
          <p:cNvSpPr>
            <a:spLocks noGrp="1"/>
          </p:cNvSpPr>
          <p:nvPr>
            <p:ph type="title"/>
          </p:nvPr>
        </p:nvSpPr>
        <p:spPr/>
        <p:txBody>
          <a:bodyPr/>
          <a:lstStyle/>
          <a:p>
            <a:r>
              <a:rPr lang="de-DE"/>
              <a:t>Eigene Beiträge (Postings) - 6 of 8</a:t>
            </a:r>
            <a:endParaRPr lang="en-US"/>
          </a:p>
        </p:txBody>
      </p:sp>
      <p:graphicFrame>
        <p:nvGraphicFramePr>
          <p:cNvPr id="5" name="Table Placeholder 4">
            <a:extLst>
              <a:ext uri="{FF2B5EF4-FFF2-40B4-BE49-F238E27FC236}">
                <a16:creationId xmlns:a16="http://schemas.microsoft.com/office/drawing/2014/main" id="{AA7EFA03-6C25-442B-BBE6-92E2F4B7C2FE}"/>
              </a:ext>
            </a:extLst>
          </p:cNvPr>
          <p:cNvGraphicFramePr>
            <a:graphicFrameLocks noGrp="1"/>
          </p:cNvGraphicFramePr>
          <p:nvPr>
            <p:ph type="tbl" sz="quarter" idx="13"/>
            <p:extLst>
              <p:ext uri="{D42A27DB-BD31-4B8C-83A1-F6EECF244321}">
                <p14:modId xmlns:p14="http://schemas.microsoft.com/office/powerpoint/2010/main" val="3323585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65936616"/>
                    </a:ext>
                  </a:extLst>
                </a:gridCol>
                <a:gridCol w="658368">
                  <a:extLst>
                    <a:ext uri="{9D8B030D-6E8A-4147-A177-3AD203B41FA5}">
                      <a16:colId xmlns:a16="http://schemas.microsoft.com/office/drawing/2014/main" val="1163208543"/>
                    </a:ext>
                  </a:extLst>
                </a:gridCol>
                <a:gridCol w="658368">
                  <a:extLst>
                    <a:ext uri="{9D8B030D-6E8A-4147-A177-3AD203B41FA5}">
                      <a16:colId xmlns:a16="http://schemas.microsoft.com/office/drawing/2014/main" val="1590519448"/>
                    </a:ext>
                  </a:extLst>
                </a:gridCol>
                <a:gridCol w="658368">
                  <a:extLst>
                    <a:ext uri="{9D8B030D-6E8A-4147-A177-3AD203B41FA5}">
                      <a16:colId xmlns:a16="http://schemas.microsoft.com/office/drawing/2014/main" val="1086547097"/>
                    </a:ext>
                  </a:extLst>
                </a:gridCol>
                <a:gridCol w="658368">
                  <a:extLst>
                    <a:ext uri="{9D8B030D-6E8A-4147-A177-3AD203B41FA5}">
                      <a16:colId xmlns:a16="http://schemas.microsoft.com/office/drawing/2014/main" val="3694035263"/>
                    </a:ext>
                  </a:extLst>
                </a:gridCol>
                <a:gridCol w="658368">
                  <a:extLst>
                    <a:ext uri="{9D8B030D-6E8A-4147-A177-3AD203B41FA5}">
                      <a16:colId xmlns:a16="http://schemas.microsoft.com/office/drawing/2014/main" val="2148382925"/>
                    </a:ext>
                  </a:extLst>
                </a:gridCol>
                <a:gridCol w="658368">
                  <a:extLst>
                    <a:ext uri="{9D8B030D-6E8A-4147-A177-3AD203B41FA5}">
                      <a16:colId xmlns:a16="http://schemas.microsoft.com/office/drawing/2014/main" val="157338185"/>
                    </a:ext>
                  </a:extLst>
                </a:gridCol>
                <a:gridCol w="658368">
                  <a:extLst>
                    <a:ext uri="{9D8B030D-6E8A-4147-A177-3AD203B41FA5}">
                      <a16:colId xmlns:a16="http://schemas.microsoft.com/office/drawing/2014/main" val="95233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023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- 2018-03-11 09:01:57</a:t>
                      </a:r>
                      <a:r>
                        <a:rPr kumimoji="0" lang="de-DE" sz="1000" b="0" i="0" u="none" strike="noStrike" kern="1200" cap="none" spc="0" normalizeH="0" baseline="0" noProof="0">
                          <a:ln>
                            <a:noFill/>
                          </a:ln>
                          <a:solidFill>
                            <a:prstClr val="black"/>
                          </a:solidFill>
                          <a:effectLst/>
                          <a:uLnTx/>
                          <a:uFillTx/>
                          <a:latin typeface="+mn-lt"/>
                          <a:ea typeface="+mn-ea"/>
                          <a:cs typeface="+mn-cs"/>
                        </a:rPr>
                        <a:t>
Der BMW 1er so attraktiv und günstig wie nie.
... jetzt ab € 199,— im Monat
- 0 % Anzahlung
- 4 Jahre kostenloses Service
- Navigationssystem
- Rückfahrkamera
- Freisprecheinrichtung
- uvm.
Haben wir dein Interesse geweckt? Dann komm bei uns vorbei und überzeuge dich selbst von diesem tollen Angebot!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2793923"/>
                  </a:ext>
                </a:extLst>
              </a:tr>
            </a:tbl>
          </a:graphicData>
        </a:graphic>
      </p:graphicFrame>
      <p:sp>
        <p:nvSpPr>
          <p:cNvPr id="4" name="Text Placeholder 3">
            <a:extLst>
              <a:ext uri="{FF2B5EF4-FFF2-40B4-BE49-F238E27FC236}">
                <a16:creationId xmlns:a16="http://schemas.microsoft.com/office/drawing/2014/main" id="{A716F401-F5EB-4A62-816D-509B3DACBEA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559426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59F01-8150-408E-A919-5B84E4A3B836}"/>
              </a:ext>
            </a:extLst>
          </p:cNvPr>
          <p:cNvSpPr>
            <a:spLocks noGrp="1"/>
          </p:cNvSpPr>
          <p:nvPr>
            <p:ph type="title"/>
          </p:nvPr>
        </p:nvSpPr>
        <p:spPr/>
        <p:txBody>
          <a:bodyPr/>
          <a:lstStyle/>
          <a:p>
            <a:r>
              <a:rPr lang="de-DE"/>
              <a:t>Eigene Beiträge (Postings) - 7 of 8</a:t>
            </a:r>
            <a:endParaRPr lang="en-US"/>
          </a:p>
        </p:txBody>
      </p:sp>
      <p:graphicFrame>
        <p:nvGraphicFramePr>
          <p:cNvPr id="5" name="Table Placeholder 4">
            <a:extLst>
              <a:ext uri="{FF2B5EF4-FFF2-40B4-BE49-F238E27FC236}">
                <a16:creationId xmlns:a16="http://schemas.microsoft.com/office/drawing/2014/main" id="{F4A5F565-A1C3-4E60-A3EF-E992501995CD}"/>
              </a:ext>
            </a:extLst>
          </p:cNvPr>
          <p:cNvGraphicFramePr>
            <a:graphicFrameLocks noGrp="1"/>
          </p:cNvGraphicFramePr>
          <p:nvPr>
            <p:ph type="tbl" sz="quarter" idx="13"/>
            <p:extLst>
              <p:ext uri="{D42A27DB-BD31-4B8C-83A1-F6EECF244321}">
                <p14:modId xmlns:p14="http://schemas.microsoft.com/office/powerpoint/2010/main" val="4179563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1333161"/>
                    </a:ext>
                  </a:extLst>
                </a:gridCol>
                <a:gridCol w="658368">
                  <a:extLst>
                    <a:ext uri="{9D8B030D-6E8A-4147-A177-3AD203B41FA5}">
                      <a16:colId xmlns:a16="http://schemas.microsoft.com/office/drawing/2014/main" val="2399264553"/>
                    </a:ext>
                  </a:extLst>
                </a:gridCol>
                <a:gridCol w="658368">
                  <a:extLst>
                    <a:ext uri="{9D8B030D-6E8A-4147-A177-3AD203B41FA5}">
                      <a16:colId xmlns:a16="http://schemas.microsoft.com/office/drawing/2014/main" val="1021562165"/>
                    </a:ext>
                  </a:extLst>
                </a:gridCol>
                <a:gridCol w="658368">
                  <a:extLst>
                    <a:ext uri="{9D8B030D-6E8A-4147-A177-3AD203B41FA5}">
                      <a16:colId xmlns:a16="http://schemas.microsoft.com/office/drawing/2014/main" val="4104134829"/>
                    </a:ext>
                  </a:extLst>
                </a:gridCol>
                <a:gridCol w="658368">
                  <a:extLst>
                    <a:ext uri="{9D8B030D-6E8A-4147-A177-3AD203B41FA5}">
                      <a16:colId xmlns:a16="http://schemas.microsoft.com/office/drawing/2014/main" val="2920302846"/>
                    </a:ext>
                  </a:extLst>
                </a:gridCol>
                <a:gridCol w="658368">
                  <a:extLst>
                    <a:ext uri="{9D8B030D-6E8A-4147-A177-3AD203B41FA5}">
                      <a16:colId xmlns:a16="http://schemas.microsoft.com/office/drawing/2014/main" val="2954828193"/>
                    </a:ext>
                  </a:extLst>
                </a:gridCol>
                <a:gridCol w="658368">
                  <a:extLst>
                    <a:ext uri="{9D8B030D-6E8A-4147-A177-3AD203B41FA5}">
                      <a16:colId xmlns:a16="http://schemas.microsoft.com/office/drawing/2014/main" val="2077617937"/>
                    </a:ext>
                  </a:extLst>
                </a:gridCol>
                <a:gridCol w="658368">
                  <a:extLst>
                    <a:ext uri="{9D8B030D-6E8A-4147-A177-3AD203B41FA5}">
                      <a16:colId xmlns:a16="http://schemas.microsoft.com/office/drawing/2014/main" val="2753194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037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- 2018-03-09 12:23:00</a:t>
                      </a:r>
                      <a:r>
                        <a:rPr kumimoji="0" lang="de-DE" sz="1000" b="0" i="0" u="none" strike="noStrike" kern="1200" cap="none" spc="0" normalizeH="0" baseline="0" noProof="0">
                          <a:ln>
                            <a:noFill/>
                          </a:ln>
                          <a:solidFill>
                            <a:prstClr val="black"/>
                          </a:solidFill>
                          <a:effectLst/>
                          <a:uLnTx/>
                          <a:uFillTx/>
                          <a:latin typeface="+mn-lt"/>
                          <a:ea typeface="+mn-ea"/>
                          <a:cs typeface="+mn-cs"/>
                        </a:rPr>
                        <a:t>
COOLER JOB IN COOLEM TEAM GESUCHT? 😎
Wir suchen zur Verstärkung unseres Team zum sofortigen Eintritt 
1 Autoverkäufer/in
für Neu- und Gebrauchtwagen der Marke MINI sowie BMW Vorzugswagen
Nähere Infos erhältst du hier:
➡️ https://bmw-kohla-strauss-st-michael.at/karriere/
Wir freuen uns auf deine Bewerbung!
(Bewerbungen per Mail an: monika.kohla-strauss@kohla-strauss.bmw.at)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750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- 2018-03-06 12:10:01</a:t>
                      </a:r>
                      <a:r>
                        <a:rPr kumimoji="0" lang="de-DE" sz="1000" b="0" i="0" u="none" strike="noStrike" kern="1200" cap="none" spc="0" normalizeH="0" baseline="0" noProof="0">
                          <a:ln>
                            <a:noFill/>
                          </a:ln>
                          <a:solidFill>
                            <a:prstClr val="black"/>
                          </a:solidFill>
                          <a:effectLst/>
                          <a:uLnTx/>
                          <a:uFillTx/>
                          <a:latin typeface="+mn-lt"/>
                          <a:ea typeface="+mn-ea"/>
                          <a:cs typeface="+mn-cs"/>
                        </a:rPr>
                        <a:t>
Markenzeichen: Gokart-Feeling 💪👌🚙
Jessica Föger freut sich über ihren MINI One in moonwalkgrey metallic. Wir danken ihr für das entgegengebrachte Vertrauen in unser Unternehmen und wünschen ihr viel Freude am Fahren. Be MINI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5914845"/>
                  </a:ext>
                </a:extLst>
              </a:tr>
            </a:tbl>
          </a:graphicData>
        </a:graphic>
      </p:graphicFrame>
      <p:sp>
        <p:nvSpPr>
          <p:cNvPr id="4" name="Text Placeholder 3">
            <a:extLst>
              <a:ext uri="{FF2B5EF4-FFF2-40B4-BE49-F238E27FC236}">
                <a16:creationId xmlns:a16="http://schemas.microsoft.com/office/drawing/2014/main" id="{AA420560-F84D-4EF8-86EE-5C956F627087}"/>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737891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9614D-133B-466E-B1F9-76FBCAB548B8}"/>
              </a:ext>
            </a:extLst>
          </p:cNvPr>
          <p:cNvSpPr>
            <a:spLocks noGrp="1"/>
          </p:cNvSpPr>
          <p:nvPr>
            <p:ph type="title"/>
          </p:nvPr>
        </p:nvSpPr>
        <p:spPr/>
        <p:txBody>
          <a:bodyPr/>
          <a:lstStyle/>
          <a:p>
            <a:r>
              <a:rPr lang="de-DE"/>
              <a:t>Eigene Beiträge (Postings) - 8 of 8</a:t>
            </a:r>
            <a:endParaRPr lang="en-US"/>
          </a:p>
        </p:txBody>
      </p:sp>
      <p:graphicFrame>
        <p:nvGraphicFramePr>
          <p:cNvPr id="5" name="Table Placeholder 4">
            <a:extLst>
              <a:ext uri="{FF2B5EF4-FFF2-40B4-BE49-F238E27FC236}">
                <a16:creationId xmlns:a16="http://schemas.microsoft.com/office/drawing/2014/main" id="{EB9A7203-AA60-4D63-9D3D-833E14C7C908}"/>
              </a:ext>
            </a:extLst>
          </p:cNvPr>
          <p:cNvGraphicFramePr>
            <a:graphicFrameLocks noGrp="1"/>
          </p:cNvGraphicFramePr>
          <p:nvPr>
            <p:ph type="tbl" sz="quarter" idx="13"/>
            <p:extLst>
              <p:ext uri="{D42A27DB-BD31-4B8C-83A1-F6EECF244321}">
                <p14:modId xmlns:p14="http://schemas.microsoft.com/office/powerpoint/2010/main" val="1301036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6908199"/>
                    </a:ext>
                  </a:extLst>
                </a:gridCol>
                <a:gridCol w="658368">
                  <a:extLst>
                    <a:ext uri="{9D8B030D-6E8A-4147-A177-3AD203B41FA5}">
                      <a16:colId xmlns:a16="http://schemas.microsoft.com/office/drawing/2014/main" val="4065029405"/>
                    </a:ext>
                  </a:extLst>
                </a:gridCol>
                <a:gridCol w="658368">
                  <a:extLst>
                    <a:ext uri="{9D8B030D-6E8A-4147-A177-3AD203B41FA5}">
                      <a16:colId xmlns:a16="http://schemas.microsoft.com/office/drawing/2014/main" val="3581340175"/>
                    </a:ext>
                  </a:extLst>
                </a:gridCol>
                <a:gridCol w="658368">
                  <a:extLst>
                    <a:ext uri="{9D8B030D-6E8A-4147-A177-3AD203B41FA5}">
                      <a16:colId xmlns:a16="http://schemas.microsoft.com/office/drawing/2014/main" val="1159273135"/>
                    </a:ext>
                  </a:extLst>
                </a:gridCol>
                <a:gridCol w="658368">
                  <a:extLst>
                    <a:ext uri="{9D8B030D-6E8A-4147-A177-3AD203B41FA5}">
                      <a16:colId xmlns:a16="http://schemas.microsoft.com/office/drawing/2014/main" val="1909826739"/>
                    </a:ext>
                  </a:extLst>
                </a:gridCol>
                <a:gridCol w="658368">
                  <a:extLst>
                    <a:ext uri="{9D8B030D-6E8A-4147-A177-3AD203B41FA5}">
                      <a16:colId xmlns:a16="http://schemas.microsoft.com/office/drawing/2014/main" val="1561997316"/>
                    </a:ext>
                  </a:extLst>
                </a:gridCol>
                <a:gridCol w="658368">
                  <a:extLst>
                    <a:ext uri="{9D8B030D-6E8A-4147-A177-3AD203B41FA5}">
                      <a16:colId xmlns:a16="http://schemas.microsoft.com/office/drawing/2014/main" val="2998483426"/>
                    </a:ext>
                  </a:extLst>
                </a:gridCol>
                <a:gridCol w="658368">
                  <a:extLst>
                    <a:ext uri="{9D8B030D-6E8A-4147-A177-3AD203B41FA5}">
                      <a16:colId xmlns:a16="http://schemas.microsoft.com/office/drawing/2014/main" val="2358031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3453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- 2018-03-04 09:46:01</a:t>
                      </a:r>
                      <a:r>
                        <a:rPr kumimoji="0" lang="de-DE" sz="1000" b="0" i="0" u="none" strike="noStrike" kern="1200" cap="none" spc="0" normalizeH="0" baseline="0" noProof="0">
                          <a:ln>
                            <a:noFill/>
                          </a:ln>
                          <a:solidFill>
                            <a:prstClr val="black"/>
                          </a:solidFill>
                          <a:effectLst/>
                          <a:uLnTx/>
                          <a:uFillTx/>
                          <a:latin typeface="+mn-lt"/>
                          <a:ea typeface="+mn-ea"/>
                          <a:cs typeface="+mn-cs"/>
                        </a:rPr>
                        <a:t>
✨ Neue Standards setzen ✨
Erich Weber freut sich über seinen neuen BMW 5er in saphirschwarz metallic. Wir danken ihm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059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- 2018-03-03 11:47:33</a:t>
                      </a:r>
                      <a:r>
                        <a:rPr kumimoji="0" lang="de-DE" sz="1000" b="0" i="0" u="none" strike="noStrike" kern="1200" cap="none" spc="0" normalizeH="0" baseline="0" noProof="0">
                          <a:ln>
                            <a:noFill/>
                          </a:ln>
                          <a:solidFill>
                            <a:prstClr val="black"/>
                          </a:solidFill>
                          <a:effectLst/>
                          <a:uLnTx/>
                          <a:uFillTx/>
                          <a:latin typeface="+mn-lt"/>
                          <a:ea typeface="+mn-ea"/>
                          <a:cs typeface="+mn-cs"/>
                        </a:rPr>
                        <a:t>
SONY DSC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4853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- 2018-03-02 10:33:15</a:t>
                      </a:r>
                      <a:r>
                        <a:rPr kumimoji="0" lang="de-DE" sz="1000" b="0" i="0" u="none" strike="noStrike" kern="1200" cap="none" spc="0" normalizeH="0" baseline="0" noProof="0">
                          <a:ln>
                            <a:noFill/>
                          </a:ln>
                          <a:solidFill>
                            <a:prstClr val="black"/>
                          </a:solidFill>
                          <a:effectLst/>
                          <a:uLnTx/>
                          <a:uFillTx/>
                          <a:latin typeface="+mn-lt"/>
                          <a:ea typeface="+mn-ea"/>
                          <a:cs typeface="+mn-cs"/>
                        </a:rPr>
                        <a:t>
Hast du den außergewöhnlichen BMW X2 schon gesehen? 💙
Heute bis 18 Uhr und morgen, Samstag, von 9 - 13 Uhr.  
Wir freuen uns auf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0706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- 2018-03-01 16:22:40</a:t>
                      </a:r>
                      <a:r>
                        <a:rPr kumimoji="0" lang="de-DE" sz="1000" b="0" i="0" u="none" strike="noStrike" kern="1200" cap="none" spc="0" normalizeH="0" baseline="0" noProof="0">
                          <a:ln>
                            <a:noFill/>
                          </a:ln>
                          <a:solidFill>
                            <a:prstClr val="black"/>
                          </a:solidFill>
                          <a:effectLst/>
                          <a:uLnTx/>
                          <a:uFillTx/>
                          <a:latin typeface="+mn-lt"/>
                          <a:ea typeface="+mn-ea"/>
                          <a:cs typeface="+mn-cs"/>
                        </a:rPr>
                        <a:t>
In Oberpullendorf haben wir dieses Wochenende - bei der X2-Premiere - noch ein besonderes Fahrzeug für euch 😍💙🚗
Ab sofort sind wir nämlich BMW M Händler! 🔝
Ihr könnt diesen traumhaften BMW M4 Freitag von 09 - 18 Uhr und Samstag von 09 - 13 Uhr besichtigen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3747007"/>
                  </a:ext>
                </a:extLst>
              </a:tr>
            </a:tbl>
          </a:graphicData>
        </a:graphic>
      </p:graphicFrame>
      <p:sp>
        <p:nvSpPr>
          <p:cNvPr id="4" name="Text Placeholder 3">
            <a:extLst>
              <a:ext uri="{FF2B5EF4-FFF2-40B4-BE49-F238E27FC236}">
                <a16:creationId xmlns:a16="http://schemas.microsoft.com/office/drawing/2014/main" id="{6CA75FDA-03DF-4372-88F9-BB721E3B483C}"/>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935575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604A5-A054-46AA-B353-BB1693C2E3E5}"/>
              </a:ext>
            </a:extLst>
          </p:cNvPr>
          <p:cNvSpPr>
            <a:spLocks noGrp="1"/>
          </p:cNvSpPr>
          <p:nvPr>
            <p:ph type="title"/>
          </p:nvPr>
        </p:nvSpPr>
        <p:spPr/>
        <p:txBody>
          <a:bodyPr/>
          <a:lstStyle/>
          <a:p>
            <a:r>
              <a:rPr lang="en-US"/>
              <a:t>Eigene Beiträge (Postings) + Reactions - 1 of 9</a:t>
            </a:r>
          </a:p>
        </p:txBody>
      </p:sp>
      <p:graphicFrame>
        <p:nvGraphicFramePr>
          <p:cNvPr id="5" name="Table Placeholder 4">
            <a:extLst>
              <a:ext uri="{FF2B5EF4-FFF2-40B4-BE49-F238E27FC236}">
                <a16:creationId xmlns:a16="http://schemas.microsoft.com/office/drawing/2014/main" id="{AC173234-0FAB-43B2-89EA-C37DE12B8415}"/>
              </a:ext>
            </a:extLst>
          </p:cNvPr>
          <p:cNvGraphicFramePr>
            <a:graphicFrameLocks noGrp="1"/>
          </p:cNvGraphicFramePr>
          <p:nvPr>
            <p:ph type="tbl" sz="quarter" idx="13"/>
            <p:extLst>
              <p:ext uri="{D42A27DB-BD31-4B8C-83A1-F6EECF244321}">
                <p14:modId xmlns:p14="http://schemas.microsoft.com/office/powerpoint/2010/main" val="1340873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50612700"/>
                    </a:ext>
                  </a:extLst>
                </a:gridCol>
                <a:gridCol w="822960">
                  <a:extLst>
                    <a:ext uri="{9D8B030D-6E8A-4147-A177-3AD203B41FA5}">
                      <a16:colId xmlns:a16="http://schemas.microsoft.com/office/drawing/2014/main" val="2532667231"/>
                    </a:ext>
                  </a:extLst>
                </a:gridCol>
                <a:gridCol w="822960">
                  <a:extLst>
                    <a:ext uri="{9D8B030D-6E8A-4147-A177-3AD203B41FA5}">
                      <a16:colId xmlns:a16="http://schemas.microsoft.com/office/drawing/2014/main" val="3774040193"/>
                    </a:ext>
                  </a:extLst>
                </a:gridCol>
                <a:gridCol w="822960">
                  <a:extLst>
                    <a:ext uri="{9D8B030D-6E8A-4147-A177-3AD203B41FA5}">
                      <a16:colId xmlns:a16="http://schemas.microsoft.com/office/drawing/2014/main" val="543678303"/>
                    </a:ext>
                  </a:extLst>
                </a:gridCol>
                <a:gridCol w="822960">
                  <a:extLst>
                    <a:ext uri="{9D8B030D-6E8A-4147-A177-3AD203B41FA5}">
                      <a16:colId xmlns:a16="http://schemas.microsoft.com/office/drawing/2014/main" val="1353720463"/>
                    </a:ext>
                  </a:extLst>
                </a:gridCol>
                <a:gridCol w="822960">
                  <a:extLst>
                    <a:ext uri="{9D8B030D-6E8A-4147-A177-3AD203B41FA5}">
                      <a16:colId xmlns:a16="http://schemas.microsoft.com/office/drawing/2014/main" val="3667934454"/>
                    </a:ext>
                  </a:extLst>
                </a:gridCol>
                <a:gridCol w="822960">
                  <a:extLst>
                    <a:ext uri="{9D8B030D-6E8A-4147-A177-3AD203B41FA5}">
                      <a16:colId xmlns:a16="http://schemas.microsoft.com/office/drawing/2014/main" val="1453514743"/>
                    </a:ext>
                  </a:extLst>
                </a:gridCol>
                <a:gridCol w="822960">
                  <a:extLst>
                    <a:ext uri="{9D8B030D-6E8A-4147-A177-3AD203B41FA5}">
                      <a16:colId xmlns:a16="http://schemas.microsoft.com/office/drawing/2014/main" val="4051729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4607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- 2018-03-28 08:49:00</a:t>
                      </a:r>
                      <a:r>
                        <a:rPr kumimoji="0" lang="de-DE" sz="1000" b="0" i="0" u="none" strike="noStrike" kern="1200" cap="none" spc="0" normalizeH="0" baseline="0" noProof="0">
                          <a:ln>
                            <a:noFill/>
                          </a:ln>
                          <a:solidFill>
                            <a:prstClr val="black"/>
                          </a:solidFill>
                          <a:effectLst/>
                          <a:uLnTx/>
                          <a:uFillTx/>
                          <a:latin typeface="+mn-lt"/>
                          <a:ea typeface="+mn-ea"/>
                          <a:cs typeface="+mn-cs"/>
                        </a:rPr>
                        <a:t>
BMW X4 - 1. Generation vs. 2. Generation!
Erlebe im Video, wie sich der neue BMW X4 im Vergleich zu seinem Vorgänger weiterentwickelt hat.
Wie gefällt er dir?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9002343"/>
                  </a:ext>
                </a:extLst>
              </a:tr>
            </a:tbl>
          </a:graphicData>
        </a:graphic>
      </p:graphicFrame>
      <p:sp>
        <p:nvSpPr>
          <p:cNvPr id="4" name="Text Placeholder 3">
            <a:extLst>
              <a:ext uri="{FF2B5EF4-FFF2-40B4-BE49-F238E27FC236}">
                <a16:creationId xmlns:a16="http://schemas.microsoft.com/office/drawing/2014/main" id="{42A8DC7D-E32E-4ECD-A223-6EEF3D83EBA0}"/>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602690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5E66A-D175-4F73-AF18-199E858EAA89}"/>
              </a:ext>
            </a:extLst>
          </p:cNvPr>
          <p:cNvSpPr>
            <a:spLocks noGrp="1"/>
          </p:cNvSpPr>
          <p:nvPr>
            <p:ph type="title"/>
          </p:nvPr>
        </p:nvSpPr>
        <p:spPr/>
        <p:txBody>
          <a:bodyPr/>
          <a:lstStyle/>
          <a:p>
            <a:r>
              <a:rPr lang="en-US"/>
              <a:t>Eigene Beiträge (Postings) + Reactions - 2 of 9</a:t>
            </a:r>
          </a:p>
        </p:txBody>
      </p:sp>
      <p:graphicFrame>
        <p:nvGraphicFramePr>
          <p:cNvPr id="5" name="Table Placeholder 4">
            <a:extLst>
              <a:ext uri="{FF2B5EF4-FFF2-40B4-BE49-F238E27FC236}">
                <a16:creationId xmlns:a16="http://schemas.microsoft.com/office/drawing/2014/main" id="{CEFDD01C-ACBF-4DA1-B3A2-4E7B9B296F85}"/>
              </a:ext>
            </a:extLst>
          </p:cNvPr>
          <p:cNvGraphicFramePr>
            <a:graphicFrameLocks noGrp="1"/>
          </p:cNvGraphicFramePr>
          <p:nvPr>
            <p:ph type="tbl" sz="quarter" idx="13"/>
            <p:extLst>
              <p:ext uri="{D42A27DB-BD31-4B8C-83A1-F6EECF244321}">
                <p14:modId xmlns:p14="http://schemas.microsoft.com/office/powerpoint/2010/main" val="1069390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86554350"/>
                    </a:ext>
                  </a:extLst>
                </a:gridCol>
                <a:gridCol w="822960">
                  <a:extLst>
                    <a:ext uri="{9D8B030D-6E8A-4147-A177-3AD203B41FA5}">
                      <a16:colId xmlns:a16="http://schemas.microsoft.com/office/drawing/2014/main" val="1467325308"/>
                    </a:ext>
                  </a:extLst>
                </a:gridCol>
                <a:gridCol w="822960">
                  <a:extLst>
                    <a:ext uri="{9D8B030D-6E8A-4147-A177-3AD203B41FA5}">
                      <a16:colId xmlns:a16="http://schemas.microsoft.com/office/drawing/2014/main" val="3197849765"/>
                    </a:ext>
                  </a:extLst>
                </a:gridCol>
                <a:gridCol w="822960">
                  <a:extLst>
                    <a:ext uri="{9D8B030D-6E8A-4147-A177-3AD203B41FA5}">
                      <a16:colId xmlns:a16="http://schemas.microsoft.com/office/drawing/2014/main" val="2633909055"/>
                    </a:ext>
                  </a:extLst>
                </a:gridCol>
                <a:gridCol w="822960">
                  <a:extLst>
                    <a:ext uri="{9D8B030D-6E8A-4147-A177-3AD203B41FA5}">
                      <a16:colId xmlns:a16="http://schemas.microsoft.com/office/drawing/2014/main" val="2338490123"/>
                    </a:ext>
                  </a:extLst>
                </a:gridCol>
                <a:gridCol w="822960">
                  <a:extLst>
                    <a:ext uri="{9D8B030D-6E8A-4147-A177-3AD203B41FA5}">
                      <a16:colId xmlns:a16="http://schemas.microsoft.com/office/drawing/2014/main" val="491889802"/>
                    </a:ext>
                  </a:extLst>
                </a:gridCol>
                <a:gridCol w="822960">
                  <a:extLst>
                    <a:ext uri="{9D8B030D-6E8A-4147-A177-3AD203B41FA5}">
                      <a16:colId xmlns:a16="http://schemas.microsoft.com/office/drawing/2014/main" val="2038189239"/>
                    </a:ext>
                  </a:extLst>
                </a:gridCol>
                <a:gridCol w="822960">
                  <a:extLst>
                    <a:ext uri="{9D8B030D-6E8A-4147-A177-3AD203B41FA5}">
                      <a16:colId xmlns:a16="http://schemas.microsoft.com/office/drawing/2014/main" val="338550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14834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- 2018-03-26 12:25:01</a:t>
                      </a:r>
                      <a:r>
                        <a:rPr kumimoji="0" lang="de-DE" sz="1000" b="0" i="0" u="none" strike="noStrike" kern="1200" cap="none" spc="0" normalizeH="0" baseline="0" noProof="0">
                          <a:ln>
                            <a:noFill/>
                          </a:ln>
                          <a:solidFill>
                            <a:prstClr val="black"/>
                          </a:solidFill>
                          <a:effectLst/>
                          <a:uLnTx/>
                          <a:uFillTx/>
                          <a:latin typeface="+mn-lt"/>
                          <a:ea typeface="+mn-ea"/>
                          <a:cs typeface="+mn-cs"/>
                        </a:rPr>
                        <a:t>
🚗 ERFAHREN FAHREN. 🚗
➡️ BMW VORTEILSTAGE ⬅️
BMW Premium Selection und gebrauchte Automobile jetzt bei uns zum besten Preis 😎🚗🔝
BMW Premium Selection Fahrzeuge:
- jünger als 5 Jahre
- unter 120.000 km Laufleistung
- lückenloses BMW Service
- europaweite Mobilitätsgarantie
- attraktive Finanzierungsmöglichkeiten
- 4 Jahre BMW Service inklusive (vorgeschriebenen Wartungsarbeiten vom Hersteller sind 4 Jahre oder 100.000 km kostenlos!)
Bei uns bekommst du jetzt diese Fahrzeuge zu besonders attraktiven Preisen und Fahrfreude wie am ersten Tag 😍
... Die Vorteilstage finden noch bis 14. April 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87888664"/>
                  </a:ext>
                </a:extLst>
              </a:tr>
            </a:tbl>
          </a:graphicData>
        </a:graphic>
      </p:graphicFrame>
      <p:sp>
        <p:nvSpPr>
          <p:cNvPr id="4" name="Text Placeholder 3">
            <a:extLst>
              <a:ext uri="{FF2B5EF4-FFF2-40B4-BE49-F238E27FC236}">
                <a16:creationId xmlns:a16="http://schemas.microsoft.com/office/drawing/2014/main" id="{24A32497-AEA7-498A-B51B-C44EA0C7C058}"/>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331332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0F92F-DF45-469D-831B-BD4BDAF7F101}"/>
              </a:ext>
            </a:extLst>
          </p:cNvPr>
          <p:cNvSpPr>
            <a:spLocks noGrp="1"/>
          </p:cNvSpPr>
          <p:nvPr>
            <p:ph type="title"/>
          </p:nvPr>
        </p:nvSpPr>
        <p:spPr/>
        <p:txBody>
          <a:bodyPr/>
          <a:lstStyle/>
          <a:p>
            <a:r>
              <a:rPr lang="en-US"/>
              <a:t>Eigene Beiträge (Postings) + Reactions - 3 of 9</a:t>
            </a:r>
          </a:p>
        </p:txBody>
      </p:sp>
      <p:graphicFrame>
        <p:nvGraphicFramePr>
          <p:cNvPr id="5" name="Table Placeholder 4">
            <a:extLst>
              <a:ext uri="{FF2B5EF4-FFF2-40B4-BE49-F238E27FC236}">
                <a16:creationId xmlns:a16="http://schemas.microsoft.com/office/drawing/2014/main" id="{16D2598B-4DB0-40DD-9701-5E3143B8FAC5}"/>
              </a:ext>
            </a:extLst>
          </p:cNvPr>
          <p:cNvGraphicFramePr>
            <a:graphicFrameLocks noGrp="1"/>
          </p:cNvGraphicFramePr>
          <p:nvPr>
            <p:ph type="tbl" sz="quarter" idx="13"/>
            <p:extLst>
              <p:ext uri="{D42A27DB-BD31-4B8C-83A1-F6EECF244321}">
                <p14:modId xmlns:p14="http://schemas.microsoft.com/office/powerpoint/2010/main" val="1064858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59087071"/>
                    </a:ext>
                  </a:extLst>
                </a:gridCol>
                <a:gridCol w="822960">
                  <a:extLst>
                    <a:ext uri="{9D8B030D-6E8A-4147-A177-3AD203B41FA5}">
                      <a16:colId xmlns:a16="http://schemas.microsoft.com/office/drawing/2014/main" val="3904118850"/>
                    </a:ext>
                  </a:extLst>
                </a:gridCol>
                <a:gridCol w="822960">
                  <a:extLst>
                    <a:ext uri="{9D8B030D-6E8A-4147-A177-3AD203B41FA5}">
                      <a16:colId xmlns:a16="http://schemas.microsoft.com/office/drawing/2014/main" val="3950399825"/>
                    </a:ext>
                  </a:extLst>
                </a:gridCol>
                <a:gridCol w="822960">
                  <a:extLst>
                    <a:ext uri="{9D8B030D-6E8A-4147-A177-3AD203B41FA5}">
                      <a16:colId xmlns:a16="http://schemas.microsoft.com/office/drawing/2014/main" val="542775944"/>
                    </a:ext>
                  </a:extLst>
                </a:gridCol>
                <a:gridCol w="822960">
                  <a:extLst>
                    <a:ext uri="{9D8B030D-6E8A-4147-A177-3AD203B41FA5}">
                      <a16:colId xmlns:a16="http://schemas.microsoft.com/office/drawing/2014/main" val="3209590192"/>
                    </a:ext>
                  </a:extLst>
                </a:gridCol>
                <a:gridCol w="822960">
                  <a:extLst>
                    <a:ext uri="{9D8B030D-6E8A-4147-A177-3AD203B41FA5}">
                      <a16:colId xmlns:a16="http://schemas.microsoft.com/office/drawing/2014/main" val="3826426637"/>
                    </a:ext>
                  </a:extLst>
                </a:gridCol>
                <a:gridCol w="822960">
                  <a:extLst>
                    <a:ext uri="{9D8B030D-6E8A-4147-A177-3AD203B41FA5}">
                      <a16:colId xmlns:a16="http://schemas.microsoft.com/office/drawing/2014/main" val="3224818679"/>
                    </a:ext>
                  </a:extLst>
                </a:gridCol>
                <a:gridCol w="822960">
                  <a:extLst>
                    <a:ext uri="{9D8B030D-6E8A-4147-A177-3AD203B41FA5}">
                      <a16:colId xmlns:a16="http://schemas.microsoft.com/office/drawing/2014/main" val="2042011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8408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- 2018-03-24 09:38:00</a:t>
                      </a:r>
                      <a:r>
                        <a:rPr kumimoji="0" lang="de-DE" sz="1000" b="0" i="0" u="none" strike="noStrike" kern="1200" cap="none" spc="0" normalizeH="0" baseline="0" noProof="0">
                          <a:ln>
                            <a:noFill/>
                          </a:ln>
                          <a:solidFill>
                            <a:prstClr val="black"/>
                          </a:solidFill>
                          <a:effectLst/>
                          <a:uLnTx/>
                          <a:uFillTx/>
                          <a:latin typeface="+mn-lt"/>
                          <a:ea typeface="+mn-ea"/>
                          <a:cs typeface="+mn-cs"/>
                        </a:rPr>
                        <a:t>
💯% MINI. 95% NEU.
⚡ MINI Gebrauchtwagen NEXT.
Ein MINI aus dem Gebrauchtwagen NEXT-Programm sieht weder aus wie ein Gebrauchter, noch fährt er sich so. Schließlich ist er die Premiumversion eines Gebrauchten. Sorgfältige Kontrollen und umfassende Garantien sorgen dafür, dass du mit deinem MINI lange Spaß hast!
Bei ausgewählten Fahrzeugen kannst du dich auch über 4 Jahre MINI Service inklusive freuen (- die vom Hersteller vorgeschriebenen Wartungsarbeiten sind 4 Jahre oder 100.000 km kostenlos)
Sichere dir noch bis 14. April deinen 💙 MINI zu einem attraktiven Preis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72743354"/>
                  </a:ext>
                </a:extLst>
              </a:tr>
            </a:tbl>
          </a:graphicData>
        </a:graphic>
      </p:graphicFrame>
      <p:sp>
        <p:nvSpPr>
          <p:cNvPr id="4" name="Text Placeholder 3">
            <a:extLst>
              <a:ext uri="{FF2B5EF4-FFF2-40B4-BE49-F238E27FC236}">
                <a16:creationId xmlns:a16="http://schemas.microsoft.com/office/drawing/2014/main" id="{8B419736-48B7-4B2D-AFA1-6D7F36769DEC}"/>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3669326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6BFD8-3F3A-4199-AC0A-A30D83562FAF}"/>
              </a:ext>
            </a:extLst>
          </p:cNvPr>
          <p:cNvSpPr>
            <a:spLocks noGrp="1"/>
          </p:cNvSpPr>
          <p:nvPr>
            <p:ph type="title"/>
          </p:nvPr>
        </p:nvSpPr>
        <p:spPr/>
        <p:txBody>
          <a:bodyPr/>
          <a:lstStyle/>
          <a:p>
            <a:r>
              <a:rPr lang="en-US"/>
              <a:t>Eigene Beiträge (Postings) + Reactions - 4 of 9</a:t>
            </a:r>
          </a:p>
        </p:txBody>
      </p:sp>
      <p:graphicFrame>
        <p:nvGraphicFramePr>
          <p:cNvPr id="5" name="Table Placeholder 4">
            <a:extLst>
              <a:ext uri="{FF2B5EF4-FFF2-40B4-BE49-F238E27FC236}">
                <a16:creationId xmlns:a16="http://schemas.microsoft.com/office/drawing/2014/main" id="{7ABDBD9B-2A78-437B-8AD4-45B60EFB8486}"/>
              </a:ext>
            </a:extLst>
          </p:cNvPr>
          <p:cNvGraphicFramePr>
            <a:graphicFrameLocks noGrp="1"/>
          </p:cNvGraphicFramePr>
          <p:nvPr>
            <p:ph type="tbl" sz="quarter" idx="13"/>
            <p:extLst>
              <p:ext uri="{D42A27DB-BD31-4B8C-83A1-F6EECF244321}">
                <p14:modId xmlns:p14="http://schemas.microsoft.com/office/powerpoint/2010/main" val="368480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68404919"/>
                    </a:ext>
                  </a:extLst>
                </a:gridCol>
                <a:gridCol w="822960">
                  <a:extLst>
                    <a:ext uri="{9D8B030D-6E8A-4147-A177-3AD203B41FA5}">
                      <a16:colId xmlns:a16="http://schemas.microsoft.com/office/drawing/2014/main" val="1280132951"/>
                    </a:ext>
                  </a:extLst>
                </a:gridCol>
                <a:gridCol w="822960">
                  <a:extLst>
                    <a:ext uri="{9D8B030D-6E8A-4147-A177-3AD203B41FA5}">
                      <a16:colId xmlns:a16="http://schemas.microsoft.com/office/drawing/2014/main" val="1423694219"/>
                    </a:ext>
                  </a:extLst>
                </a:gridCol>
                <a:gridCol w="822960">
                  <a:extLst>
                    <a:ext uri="{9D8B030D-6E8A-4147-A177-3AD203B41FA5}">
                      <a16:colId xmlns:a16="http://schemas.microsoft.com/office/drawing/2014/main" val="4178243929"/>
                    </a:ext>
                  </a:extLst>
                </a:gridCol>
                <a:gridCol w="822960">
                  <a:extLst>
                    <a:ext uri="{9D8B030D-6E8A-4147-A177-3AD203B41FA5}">
                      <a16:colId xmlns:a16="http://schemas.microsoft.com/office/drawing/2014/main" val="3762164091"/>
                    </a:ext>
                  </a:extLst>
                </a:gridCol>
                <a:gridCol w="822960">
                  <a:extLst>
                    <a:ext uri="{9D8B030D-6E8A-4147-A177-3AD203B41FA5}">
                      <a16:colId xmlns:a16="http://schemas.microsoft.com/office/drawing/2014/main" val="2014260142"/>
                    </a:ext>
                  </a:extLst>
                </a:gridCol>
                <a:gridCol w="822960">
                  <a:extLst>
                    <a:ext uri="{9D8B030D-6E8A-4147-A177-3AD203B41FA5}">
                      <a16:colId xmlns:a16="http://schemas.microsoft.com/office/drawing/2014/main" val="4047676909"/>
                    </a:ext>
                  </a:extLst>
                </a:gridCol>
                <a:gridCol w="822960">
                  <a:extLst>
                    <a:ext uri="{9D8B030D-6E8A-4147-A177-3AD203B41FA5}">
                      <a16:colId xmlns:a16="http://schemas.microsoft.com/office/drawing/2014/main" val="1793803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61638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- 2018-03-22 18:28:00</a:t>
                      </a:r>
                      <a:r>
                        <a:rPr kumimoji="0" lang="en-US" sz="1000" b="0" i="0" u="none" strike="noStrike" kern="1200" cap="none" spc="0" normalizeH="0" baseline="0" noProof="0">
                          <a:ln>
                            <a:noFill/>
                          </a:ln>
                          <a:solidFill>
                            <a:prstClr val="black"/>
                          </a:solidFill>
                          <a:effectLst/>
                          <a:uLnTx/>
                          <a:uFillTx/>
                          <a:latin typeface="+mn-lt"/>
                          <a:ea typeface="+mn-ea"/>
                          <a:cs typeface="+mn-cs"/>
                        </a:rPr>
                        <a:t>
⚡ WEGWEISEND ⚡
Peter Strobl von Strobl &amp; Strobl Fliesendesign (www.fliesen-strobl.com, www.facebook.com/ssfliesen) übernahm seinen (wunderschön beklebten) BMW X5 in mineralweiß metallic. 
Lieber Peter - wir wünschen dir viel Freude am Fahren mit deinem BMW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35020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- 2018-03-20 12:38:00</a:t>
                      </a:r>
                      <a:r>
                        <a:rPr kumimoji="0" lang="de-DE" sz="1000" b="0" i="0" u="none" strike="noStrike" kern="1200" cap="none" spc="0" normalizeH="0" baseline="0" noProof="0">
                          <a:ln>
                            <a:noFill/>
                          </a:ln>
                          <a:solidFill>
                            <a:prstClr val="black"/>
                          </a:solidFill>
                          <a:effectLst/>
                          <a:uLnTx/>
                          <a:uFillTx/>
                          <a:latin typeface="+mn-lt"/>
                          <a:ea typeface="+mn-ea"/>
                          <a:cs typeface="+mn-cs"/>
                        </a:rPr>
                        <a:t>
Hast du heute auch schon mal auf deinen Kilometerstand geschaut? Wir schon - und haben gleich mal zwei coole Kilometerstände entdeckt 🤣
Wie schaut dein Kilometerstand aus? Unter allen Kommentaren verlosen wir am Freitag, 23. März 2018, 1x BMW Kappe und 1x MINI Kappe.
Wir freuen uns auf deinen Kilometerstand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81986063"/>
                  </a:ext>
                </a:extLst>
              </a:tr>
            </a:tbl>
          </a:graphicData>
        </a:graphic>
      </p:graphicFrame>
      <p:sp>
        <p:nvSpPr>
          <p:cNvPr id="4" name="Text Placeholder 3">
            <a:extLst>
              <a:ext uri="{FF2B5EF4-FFF2-40B4-BE49-F238E27FC236}">
                <a16:creationId xmlns:a16="http://schemas.microsoft.com/office/drawing/2014/main" id="{94C7ACD2-88B4-44A5-9E8A-36AF821548B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982544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FD751-F678-4175-A865-34CC807644C9}"/>
              </a:ext>
            </a:extLst>
          </p:cNvPr>
          <p:cNvSpPr>
            <a:spLocks noGrp="1"/>
          </p:cNvSpPr>
          <p:nvPr>
            <p:ph type="title"/>
          </p:nvPr>
        </p:nvSpPr>
        <p:spPr/>
        <p:txBody>
          <a:bodyPr/>
          <a:lstStyle/>
          <a:p>
            <a:r>
              <a:rPr lang="en-US"/>
              <a:t>Eigene Beiträge (Postings) + Reactions - 5 of 9</a:t>
            </a:r>
          </a:p>
        </p:txBody>
      </p:sp>
      <p:graphicFrame>
        <p:nvGraphicFramePr>
          <p:cNvPr id="5" name="Table Placeholder 4">
            <a:extLst>
              <a:ext uri="{FF2B5EF4-FFF2-40B4-BE49-F238E27FC236}">
                <a16:creationId xmlns:a16="http://schemas.microsoft.com/office/drawing/2014/main" id="{5F27E6BA-C322-4BC9-8973-1E50704830FC}"/>
              </a:ext>
            </a:extLst>
          </p:cNvPr>
          <p:cNvGraphicFramePr>
            <a:graphicFrameLocks noGrp="1"/>
          </p:cNvGraphicFramePr>
          <p:nvPr>
            <p:ph type="tbl" sz="quarter" idx="13"/>
            <p:extLst>
              <p:ext uri="{D42A27DB-BD31-4B8C-83A1-F6EECF244321}">
                <p14:modId xmlns:p14="http://schemas.microsoft.com/office/powerpoint/2010/main" val="3184060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27234080"/>
                    </a:ext>
                  </a:extLst>
                </a:gridCol>
                <a:gridCol w="822960">
                  <a:extLst>
                    <a:ext uri="{9D8B030D-6E8A-4147-A177-3AD203B41FA5}">
                      <a16:colId xmlns:a16="http://schemas.microsoft.com/office/drawing/2014/main" val="3625148310"/>
                    </a:ext>
                  </a:extLst>
                </a:gridCol>
                <a:gridCol w="822960">
                  <a:extLst>
                    <a:ext uri="{9D8B030D-6E8A-4147-A177-3AD203B41FA5}">
                      <a16:colId xmlns:a16="http://schemas.microsoft.com/office/drawing/2014/main" val="3456461569"/>
                    </a:ext>
                  </a:extLst>
                </a:gridCol>
                <a:gridCol w="822960">
                  <a:extLst>
                    <a:ext uri="{9D8B030D-6E8A-4147-A177-3AD203B41FA5}">
                      <a16:colId xmlns:a16="http://schemas.microsoft.com/office/drawing/2014/main" val="3807209104"/>
                    </a:ext>
                  </a:extLst>
                </a:gridCol>
                <a:gridCol w="822960">
                  <a:extLst>
                    <a:ext uri="{9D8B030D-6E8A-4147-A177-3AD203B41FA5}">
                      <a16:colId xmlns:a16="http://schemas.microsoft.com/office/drawing/2014/main" val="282448551"/>
                    </a:ext>
                  </a:extLst>
                </a:gridCol>
                <a:gridCol w="822960">
                  <a:extLst>
                    <a:ext uri="{9D8B030D-6E8A-4147-A177-3AD203B41FA5}">
                      <a16:colId xmlns:a16="http://schemas.microsoft.com/office/drawing/2014/main" val="3561563609"/>
                    </a:ext>
                  </a:extLst>
                </a:gridCol>
                <a:gridCol w="822960">
                  <a:extLst>
                    <a:ext uri="{9D8B030D-6E8A-4147-A177-3AD203B41FA5}">
                      <a16:colId xmlns:a16="http://schemas.microsoft.com/office/drawing/2014/main" val="1784695158"/>
                    </a:ext>
                  </a:extLst>
                </a:gridCol>
                <a:gridCol w="822960">
                  <a:extLst>
                    <a:ext uri="{9D8B030D-6E8A-4147-A177-3AD203B41FA5}">
                      <a16:colId xmlns:a16="http://schemas.microsoft.com/office/drawing/2014/main" val="2037123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65871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- 2018-03-18 16:46:21</a:t>
                      </a:r>
                      <a:r>
                        <a:rPr kumimoji="0" lang="de-DE" sz="1000" b="0" i="0" u="none" strike="noStrike" kern="1200" cap="none" spc="0" normalizeH="0" baseline="0" noProof="0">
                          <a:ln>
                            <a:noFill/>
                          </a:ln>
                          <a:solidFill>
                            <a:prstClr val="black"/>
                          </a:solidFill>
                          <a:effectLst/>
                          <a:uLnTx/>
                          <a:uFillTx/>
                          <a:latin typeface="+mn-lt"/>
                          <a:ea typeface="+mn-ea"/>
                          <a:cs typeface="+mn-cs"/>
                        </a:rPr>
                        <a:t>
DANKE für 1.500 Likes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80588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- 2018-03-17 08:54:00</a:t>
                      </a:r>
                      <a:r>
                        <a:rPr kumimoji="0" lang="de-DE" sz="1000" b="0" i="0" u="none" strike="noStrike" kern="1200" cap="none" spc="0" normalizeH="0" baseline="0" noProof="0">
                          <a:ln>
                            <a:noFill/>
                          </a:ln>
                          <a:solidFill>
                            <a:prstClr val="black"/>
                          </a:solidFill>
                          <a:effectLst/>
                          <a:uLnTx/>
                          <a:uFillTx/>
                          <a:latin typeface="+mn-lt"/>
                          <a:ea typeface="+mn-ea"/>
                          <a:cs typeface="+mn-cs"/>
                        </a:rPr>
                        <a:t>
📣📢 VORTEILSTAGE 📢📣
von 17. März - 14. April finden bei uns wieder die BMW und MINI Vorteilstage statt 🚗
Erfahre die Freude am Fahren jetzt bei uns zum besten Preis!
Mehr Infos findest du unter:
www.vorteilstage.at/kohla-strauss
... und natürlich bei uns im Autohaus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56374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- 2018-03-16 16:29:40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04484352"/>
                  </a:ext>
                </a:extLst>
              </a:tr>
            </a:tbl>
          </a:graphicData>
        </a:graphic>
      </p:graphicFrame>
      <p:sp>
        <p:nvSpPr>
          <p:cNvPr id="4" name="Text Placeholder 3">
            <a:extLst>
              <a:ext uri="{FF2B5EF4-FFF2-40B4-BE49-F238E27FC236}">
                <a16:creationId xmlns:a16="http://schemas.microsoft.com/office/drawing/2014/main" id="{77F2DDF0-1D17-4C6E-BE99-19FF89BF8D59}"/>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406908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7B7D3-FDEA-4BB7-AD94-3ED15A05ABE5}"/>
              </a:ext>
            </a:extLst>
          </p:cNvPr>
          <p:cNvSpPr>
            <a:spLocks noGrp="1"/>
          </p:cNvSpPr>
          <p:nvPr>
            <p:ph type="title"/>
          </p:nvPr>
        </p:nvSpPr>
        <p:spPr/>
        <p:txBody>
          <a:bodyPr/>
          <a:lstStyle/>
          <a:p>
            <a:r>
              <a:rPr lang="en-US"/>
              <a:t>Eigene Beiträge (Postings) + Reactions - 6 of 9</a:t>
            </a:r>
          </a:p>
        </p:txBody>
      </p:sp>
      <p:graphicFrame>
        <p:nvGraphicFramePr>
          <p:cNvPr id="5" name="Table Placeholder 4">
            <a:extLst>
              <a:ext uri="{FF2B5EF4-FFF2-40B4-BE49-F238E27FC236}">
                <a16:creationId xmlns:a16="http://schemas.microsoft.com/office/drawing/2014/main" id="{FA6BE9EB-6535-4FBE-BF89-75C44ABC31CF}"/>
              </a:ext>
            </a:extLst>
          </p:cNvPr>
          <p:cNvGraphicFramePr>
            <a:graphicFrameLocks noGrp="1"/>
          </p:cNvGraphicFramePr>
          <p:nvPr>
            <p:ph type="tbl" sz="quarter" idx="13"/>
            <p:extLst>
              <p:ext uri="{D42A27DB-BD31-4B8C-83A1-F6EECF244321}">
                <p14:modId xmlns:p14="http://schemas.microsoft.com/office/powerpoint/2010/main" val="829171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1506946"/>
                    </a:ext>
                  </a:extLst>
                </a:gridCol>
                <a:gridCol w="822960">
                  <a:extLst>
                    <a:ext uri="{9D8B030D-6E8A-4147-A177-3AD203B41FA5}">
                      <a16:colId xmlns:a16="http://schemas.microsoft.com/office/drawing/2014/main" val="1699245372"/>
                    </a:ext>
                  </a:extLst>
                </a:gridCol>
                <a:gridCol w="822960">
                  <a:extLst>
                    <a:ext uri="{9D8B030D-6E8A-4147-A177-3AD203B41FA5}">
                      <a16:colId xmlns:a16="http://schemas.microsoft.com/office/drawing/2014/main" val="1022680509"/>
                    </a:ext>
                  </a:extLst>
                </a:gridCol>
                <a:gridCol w="822960">
                  <a:extLst>
                    <a:ext uri="{9D8B030D-6E8A-4147-A177-3AD203B41FA5}">
                      <a16:colId xmlns:a16="http://schemas.microsoft.com/office/drawing/2014/main" val="1031588112"/>
                    </a:ext>
                  </a:extLst>
                </a:gridCol>
                <a:gridCol w="822960">
                  <a:extLst>
                    <a:ext uri="{9D8B030D-6E8A-4147-A177-3AD203B41FA5}">
                      <a16:colId xmlns:a16="http://schemas.microsoft.com/office/drawing/2014/main" val="2313128882"/>
                    </a:ext>
                  </a:extLst>
                </a:gridCol>
                <a:gridCol w="822960">
                  <a:extLst>
                    <a:ext uri="{9D8B030D-6E8A-4147-A177-3AD203B41FA5}">
                      <a16:colId xmlns:a16="http://schemas.microsoft.com/office/drawing/2014/main" val="1540128611"/>
                    </a:ext>
                  </a:extLst>
                </a:gridCol>
                <a:gridCol w="822960">
                  <a:extLst>
                    <a:ext uri="{9D8B030D-6E8A-4147-A177-3AD203B41FA5}">
                      <a16:colId xmlns:a16="http://schemas.microsoft.com/office/drawing/2014/main" val="2123634448"/>
                    </a:ext>
                  </a:extLst>
                </a:gridCol>
                <a:gridCol w="822960">
                  <a:extLst>
                    <a:ext uri="{9D8B030D-6E8A-4147-A177-3AD203B41FA5}">
                      <a16:colId xmlns:a16="http://schemas.microsoft.com/office/drawing/2014/main" val="2644467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42119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- 2018-03-13 09:15:30</a:t>
                      </a:r>
                      <a:r>
                        <a:rPr kumimoji="0" lang="de-DE" sz="1000" b="0" i="0" u="none" strike="noStrike" kern="1200" cap="none" spc="0" normalizeH="0" baseline="0" noProof="0">
                          <a:ln>
                            <a:noFill/>
                          </a:ln>
                          <a:solidFill>
                            <a:prstClr val="black"/>
                          </a:solidFill>
                          <a:effectLst/>
                          <a:uLnTx/>
                          <a:uFillTx/>
                          <a:latin typeface="+mn-lt"/>
                          <a:ea typeface="+mn-ea"/>
                          <a:cs typeface="+mn-cs"/>
                        </a:rPr>
                        <a:t>
Am Samstag fand in St. Michael ein Probefahrts-Tag mit einem BMW M2 Coupé statt!
... Kleine Info am Rande: wir sind ab sofort auch BMW M Händler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13691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- 2018-03-11 09:01:57</a:t>
                      </a:r>
                      <a:r>
                        <a:rPr kumimoji="0" lang="de-DE" sz="1000" b="0" i="0" u="none" strike="noStrike" kern="1200" cap="none" spc="0" normalizeH="0" baseline="0" noProof="0">
                          <a:ln>
                            <a:noFill/>
                          </a:ln>
                          <a:solidFill>
                            <a:prstClr val="black"/>
                          </a:solidFill>
                          <a:effectLst/>
                          <a:uLnTx/>
                          <a:uFillTx/>
                          <a:latin typeface="+mn-lt"/>
                          <a:ea typeface="+mn-ea"/>
                          <a:cs typeface="+mn-cs"/>
                        </a:rPr>
                        <a:t>
Der BMW 1er so attraktiv und günstig wie nie.
... jetzt ab € 199,— im Monat
- 0 % Anzahlung
- 4 Jahre kostenloses Service
- Navigationssystem
- Rückfahrkamera
- Freisprecheinrichtung
- uvm.
Haben wir dein Interesse geweckt? Dann komm bei uns vorbei und überzeuge dich selbst von diesem tollen Angebot!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42187620"/>
                  </a:ext>
                </a:extLst>
              </a:tr>
            </a:tbl>
          </a:graphicData>
        </a:graphic>
      </p:graphicFrame>
      <p:sp>
        <p:nvSpPr>
          <p:cNvPr id="4" name="Text Placeholder 3">
            <a:extLst>
              <a:ext uri="{FF2B5EF4-FFF2-40B4-BE49-F238E27FC236}">
                <a16:creationId xmlns:a16="http://schemas.microsoft.com/office/drawing/2014/main" id="{6944F745-9F61-4C1C-A30F-24F42A108994}"/>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952796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B4822-E798-4475-B93E-FA02A87ABFBA}"/>
              </a:ext>
            </a:extLst>
          </p:cNvPr>
          <p:cNvSpPr>
            <a:spLocks noGrp="1"/>
          </p:cNvSpPr>
          <p:nvPr>
            <p:ph type="title"/>
          </p:nvPr>
        </p:nvSpPr>
        <p:spPr/>
        <p:txBody>
          <a:bodyPr/>
          <a:lstStyle/>
          <a:p>
            <a:r>
              <a:rPr lang="en-US"/>
              <a:t>Eigene Beiträge (Postings) + Reactions - 7 of 9</a:t>
            </a:r>
          </a:p>
        </p:txBody>
      </p:sp>
      <p:graphicFrame>
        <p:nvGraphicFramePr>
          <p:cNvPr id="5" name="Table Placeholder 4">
            <a:extLst>
              <a:ext uri="{FF2B5EF4-FFF2-40B4-BE49-F238E27FC236}">
                <a16:creationId xmlns:a16="http://schemas.microsoft.com/office/drawing/2014/main" id="{1D824413-9D89-458C-9B53-98191DE33CAD}"/>
              </a:ext>
            </a:extLst>
          </p:cNvPr>
          <p:cNvGraphicFramePr>
            <a:graphicFrameLocks noGrp="1"/>
          </p:cNvGraphicFramePr>
          <p:nvPr>
            <p:ph type="tbl" sz="quarter" idx="13"/>
            <p:extLst>
              <p:ext uri="{D42A27DB-BD31-4B8C-83A1-F6EECF244321}">
                <p14:modId xmlns:p14="http://schemas.microsoft.com/office/powerpoint/2010/main" val="472096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37188103"/>
                    </a:ext>
                  </a:extLst>
                </a:gridCol>
                <a:gridCol w="822960">
                  <a:extLst>
                    <a:ext uri="{9D8B030D-6E8A-4147-A177-3AD203B41FA5}">
                      <a16:colId xmlns:a16="http://schemas.microsoft.com/office/drawing/2014/main" val="1783805721"/>
                    </a:ext>
                  </a:extLst>
                </a:gridCol>
                <a:gridCol w="822960">
                  <a:extLst>
                    <a:ext uri="{9D8B030D-6E8A-4147-A177-3AD203B41FA5}">
                      <a16:colId xmlns:a16="http://schemas.microsoft.com/office/drawing/2014/main" val="3069372722"/>
                    </a:ext>
                  </a:extLst>
                </a:gridCol>
                <a:gridCol w="822960">
                  <a:extLst>
                    <a:ext uri="{9D8B030D-6E8A-4147-A177-3AD203B41FA5}">
                      <a16:colId xmlns:a16="http://schemas.microsoft.com/office/drawing/2014/main" val="3834550417"/>
                    </a:ext>
                  </a:extLst>
                </a:gridCol>
                <a:gridCol w="822960">
                  <a:extLst>
                    <a:ext uri="{9D8B030D-6E8A-4147-A177-3AD203B41FA5}">
                      <a16:colId xmlns:a16="http://schemas.microsoft.com/office/drawing/2014/main" val="1692775734"/>
                    </a:ext>
                  </a:extLst>
                </a:gridCol>
                <a:gridCol w="822960">
                  <a:extLst>
                    <a:ext uri="{9D8B030D-6E8A-4147-A177-3AD203B41FA5}">
                      <a16:colId xmlns:a16="http://schemas.microsoft.com/office/drawing/2014/main" val="1360598284"/>
                    </a:ext>
                  </a:extLst>
                </a:gridCol>
                <a:gridCol w="822960">
                  <a:extLst>
                    <a:ext uri="{9D8B030D-6E8A-4147-A177-3AD203B41FA5}">
                      <a16:colId xmlns:a16="http://schemas.microsoft.com/office/drawing/2014/main" val="2240681901"/>
                    </a:ext>
                  </a:extLst>
                </a:gridCol>
                <a:gridCol w="822960">
                  <a:extLst>
                    <a:ext uri="{9D8B030D-6E8A-4147-A177-3AD203B41FA5}">
                      <a16:colId xmlns:a16="http://schemas.microsoft.com/office/drawing/2014/main" val="3039644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29744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- 2018-03-09 12:23:00</a:t>
                      </a:r>
                      <a:r>
                        <a:rPr kumimoji="0" lang="de-DE" sz="1000" b="0" i="0" u="none" strike="noStrike" kern="1200" cap="none" spc="0" normalizeH="0" baseline="0" noProof="0">
                          <a:ln>
                            <a:noFill/>
                          </a:ln>
                          <a:solidFill>
                            <a:prstClr val="black"/>
                          </a:solidFill>
                          <a:effectLst/>
                          <a:uLnTx/>
                          <a:uFillTx/>
                          <a:latin typeface="+mn-lt"/>
                          <a:ea typeface="+mn-ea"/>
                          <a:cs typeface="+mn-cs"/>
                        </a:rPr>
                        <a:t>
COOLER JOB IN COOLEM TEAM GESUCHT? 😎
Wir suchen zur Verstärkung unseres Team zum sofortigen Eintritt 
1 Autoverkäufer/in
für Neu- und Gebrauchtwagen der Marke MINI sowie BMW Vorzugswagen
Nähere Infos erhältst du hier:
➡️ https://bmw-kohla-strauss-st-michael.at/karriere/
Wir freuen uns auf deine Bewerbung!
(Bewerbungen per Mail an: monika.kohla-strauss@kohla-strauss.bmw.at)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11751412"/>
                  </a:ext>
                </a:extLst>
              </a:tr>
            </a:tbl>
          </a:graphicData>
        </a:graphic>
      </p:graphicFrame>
      <p:sp>
        <p:nvSpPr>
          <p:cNvPr id="4" name="Text Placeholder 3">
            <a:extLst>
              <a:ext uri="{FF2B5EF4-FFF2-40B4-BE49-F238E27FC236}">
                <a16:creationId xmlns:a16="http://schemas.microsoft.com/office/drawing/2014/main" id="{911EF9F4-5649-47EA-A632-1DACACD268BA}"/>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24087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32C4D-5B25-429D-BB4B-CC3254A1D91E}"/>
              </a:ext>
            </a:extLst>
          </p:cNvPr>
          <p:cNvSpPr>
            <a:spLocks noGrp="1"/>
          </p:cNvSpPr>
          <p:nvPr>
            <p:ph type="title"/>
          </p:nvPr>
        </p:nvSpPr>
        <p:spPr/>
        <p:txBody>
          <a:bodyPr/>
          <a:lstStyle/>
          <a:p>
            <a:r>
              <a:rPr lang="en-US"/>
              <a:t>Eigene Beiträge (Postings) + Reactions - 8 of 9</a:t>
            </a:r>
          </a:p>
        </p:txBody>
      </p:sp>
      <p:graphicFrame>
        <p:nvGraphicFramePr>
          <p:cNvPr id="5" name="Table Placeholder 4">
            <a:extLst>
              <a:ext uri="{FF2B5EF4-FFF2-40B4-BE49-F238E27FC236}">
                <a16:creationId xmlns:a16="http://schemas.microsoft.com/office/drawing/2014/main" id="{CF3AE0AB-E970-4AB5-9123-8A0DA89A622C}"/>
              </a:ext>
            </a:extLst>
          </p:cNvPr>
          <p:cNvGraphicFramePr>
            <a:graphicFrameLocks noGrp="1"/>
          </p:cNvGraphicFramePr>
          <p:nvPr>
            <p:ph type="tbl" sz="quarter" idx="13"/>
            <p:extLst>
              <p:ext uri="{D42A27DB-BD31-4B8C-83A1-F6EECF244321}">
                <p14:modId xmlns:p14="http://schemas.microsoft.com/office/powerpoint/2010/main" val="783569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42037010"/>
                    </a:ext>
                  </a:extLst>
                </a:gridCol>
                <a:gridCol w="822960">
                  <a:extLst>
                    <a:ext uri="{9D8B030D-6E8A-4147-A177-3AD203B41FA5}">
                      <a16:colId xmlns:a16="http://schemas.microsoft.com/office/drawing/2014/main" val="3426784492"/>
                    </a:ext>
                  </a:extLst>
                </a:gridCol>
                <a:gridCol w="822960">
                  <a:extLst>
                    <a:ext uri="{9D8B030D-6E8A-4147-A177-3AD203B41FA5}">
                      <a16:colId xmlns:a16="http://schemas.microsoft.com/office/drawing/2014/main" val="868519926"/>
                    </a:ext>
                  </a:extLst>
                </a:gridCol>
                <a:gridCol w="822960">
                  <a:extLst>
                    <a:ext uri="{9D8B030D-6E8A-4147-A177-3AD203B41FA5}">
                      <a16:colId xmlns:a16="http://schemas.microsoft.com/office/drawing/2014/main" val="2800233578"/>
                    </a:ext>
                  </a:extLst>
                </a:gridCol>
                <a:gridCol w="822960">
                  <a:extLst>
                    <a:ext uri="{9D8B030D-6E8A-4147-A177-3AD203B41FA5}">
                      <a16:colId xmlns:a16="http://schemas.microsoft.com/office/drawing/2014/main" val="3621868728"/>
                    </a:ext>
                  </a:extLst>
                </a:gridCol>
                <a:gridCol w="822960">
                  <a:extLst>
                    <a:ext uri="{9D8B030D-6E8A-4147-A177-3AD203B41FA5}">
                      <a16:colId xmlns:a16="http://schemas.microsoft.com/office/drawing/2014/main" val="3461537190"/>
                    </a:ext>
                  </a:extLst>
                </a:gridCol>
                <a:gridCol w="822960">
                  <a:extLst>
                    <a:ext uri="{9D8B030D-6E8A-4147-A177-3AD203B41FA5}">
                      <a16:colId xmlns:a16="http://schemas.microsoft.com/office/drawing/2014/main" val="1237270556"/>
                    </a:ext>
                  </a:extLst>
                </a:gridCol>
                <a:gridCol w="822960">
                  <a:extLst>
                    <a:ext uri="{9D8B030D-6E8A-4147-A177-3AD203B41FA5}">
                      <a16:colId xmlns:a16="http://schemas.microsoft.com/office/drawing/2014/main" val="2264441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9242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- 2018-03-06 12:10:01</a:t>
                      </a:r>
                      <a:r>
                        <a:rPr kumimoji="0" lang="de-DE" sz="1000" b="0" i="0" u="none" strike="noStrike" kern="1200" cap="none" spc="0" normalizeH="0" baseline="0" noProof="0">
                          <a:ln>
                            <a:noFill/>
                          </a:ln>
                          <a:solidFill>
                            <a:prstClr val="black"/>
                          </a:solidFill>
                          <a:effectLst/>
                          <a:uLnTx/>
                          <a:uFillTx/>
                          <a:latin typeface="+mn-lt"/>
                          <a:ea typeface="+mn-ea"/>
                          <a:cs typeface="+mn-cs"/>
                        </a:rPr>
                        <a:t>
Markenzeichen: Gokart-Feeling 💪👌🚙
Jessica Föger freut sich über ihren MINI One in moonwalkgrey metallic. Wir danken ihr für das entgegengebrachte Vertrauen in unser Unternehmen und wünschen ihr viel Freude am Fahren. Be MINI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1863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- 2018-03-04 09:46:01</a:t>
                      </a:r>
                      <a:r>
                        <a:rPr kumimoji="0" lang="de-DE" sz="1000" b="0" i="0" u="none" strike="noStrike" kern="1200" cap="none" spc="0" normalizeH="0" baseline="0" noProof="0">
                          <a:ln>
                            <a:noFill/>
                          </a:ln>
                          <a:solidFill>
                            <a:prstClr val="black"/>
                          </a:solidFill>
                          <a:effectLst/>
                          <a:uLnTx/>
                          <a:uFillTx/>
                          <a:latin typeface="+mn-lt"/>
                          <a:ea typeface="+mn-ea"/>
                          <a:cs typeface="+mn-cs"/>
                        </a:rPr>
                        <a:t>
✨ Neue Standards setzen ✨
Erich Weber freut sich über seinen neuen BMW 5er in saphirschwarz metallic. Wir danken ihm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4888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- 2018-03-03 11:47:33</a:t>
                      </a:r>
                      <a:r>
                        <a:rPr kumimoji="0" lang="de-DE" sz="1000" b="0" i="0" u="none" strike="noStrike" kern="1200" cap="none" spc="0" normalizeH="0" baseline="0" noProof="0">
                          <a:ln>
                            <a:noFill/>
                          </a:ln>
                          <a:solidFill>
                            <a:prstClr val="black"/>
                          </a:solidFill>
                          <a:effectLst/>
                          <a:uLnTx/>
                          <a:uFillTx/>
                          <a:latin typeface="+mn-lt"/>
                          <a:ea typeface="+mn-ea"/>
                          <a:cs typeface="+mn-cs"/>
                        </a:rPr>
                        <a:t>
SONY DSC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09027605"/>
                  </a:ext>
                </a:extLst>
              </a:tr>
            </a:tbl>
          </a:graphicData>
        </a:graphic>
      </p:graphicFrame>
      <p:sp>
        <p:nvSpPr>
          <p:cNvPr id="4" name="Text Placeholder 3">
            <a:extLst>
              <a:ext uri="{FF2B5EF4-FFF2-40B4-BE49-F238E27FC236}">
                <a16:creationId xmlns:a16="http://schemas.microsoft.com/office/drawing/2014/main" id="{4BD20F4E-1732-4A37-BA30-2853BBFE9FE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059243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8019D-F17E-4464-9B42-942C4EB59427}"/>
              </a:ext>
            </a:extLst>
          </p:cNvPr>
          <p:cNvSpPr>
            <a:spLocks noGrp="1"/>
          </p:cNvSpPr>
          <p:nvPr>
            <p:ph type="title"/>
          </p:nvPr>
        </p:nvSpPr>
        <p:spPr/>
        <p:txBody>
          <a:bodyPr/>
          <a:lstStyle/>
          <a:p>
            <a:r>
              <a:rPr lang="en-US"/>
              <a:t>Eigene Beiträge (Postings) + Reactions - 9 of 9</a:t>
            </a:r>
          </a:p>
        </p:txBody>
      </p:sp>
      <p:graphicFrame>
        <p:nvGraphicFramePr>
          <p:cNvPr id="5" name="Table Placeholder 4">
            <a:extLst>
              <a:ext uri="{FF2B5EF4-FFF2-40B4-BE49-F238E27FC236}">
                <a16:creationId xmlns:a16="http://schemas.microsoft.com/office/drawing/2014/main" id="{2E1DC235-40E9-486E-90D0-D2B0B237391F}"/>
              </a:ext>
            </a:extLst>
          </p:cNvPr>
          <p:cNvGraphicFramePr>
            <a:graphicFrameLocks noGrp="1"/>
          </p:cNvGraphicFramePr>
          <p:nvPr>
            <p:ph type="tbl" sz="quarter" idx="13"/>
            <p:extLst>
              <p:ext uri="{D42A27DB-BD31-4B8C-83A1-F6EECF244321}">
                <p14:modId xmlns:p14="http://schemas.microsoft.com/office/powerpoint/2010/main" val="690240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84805534"/>
                    </a:ext>
                  </a:extLst>
                </a:gridCol>
                <a:gridCol w="822960">
                  <a:extLst>
                    <a:ext uri="{9D8B030D-6E8A-4147-A177-3AD203B41FA5}">
                      <a16:colId xmlns:a16="http://schemas.microsoft.com/office/drawing/2014/main" val="2687031436"/>
                    </a:ext>
                  </a:extLst>
                </a:gridCol>
                <a:gridCol w="822960">
                  <a:extLst>
                    <a:ext uri="{9D8B030D-6E8A-4147-A177-3AD203B41FA5}">
                      <a16:colId xmlns:a16="http://schemas.microsoft.com/office/drawing/2014/main" val="2878996777"/>
                    </a:ext>
                  </a:extLst>
                </a:gridCol>
                <a:gridCol w="822960">
                  <a:extLst>
                    <a:ext uri="{9D8B030D-6E8A-4147-A177-3AD203B41FA5}">
                      <a16:colId xmlns:a16="http://schemas.microsoft.com/office/drawing/2014/main" val="2197927995"/>
                    </a:ext>
                  </a:extLst>
                </a:gridCol>
                <a:gridCol w="822960">
                  <a:extLst>
                    <a:ext uri="{9D8B030D-6E8A-4147-A177-3AD203B41FA5}">
                      <a16:colId xmlns:a16="http://schemas.microsoft.com/office/drawing/2014/main" val="3872497766"/>
                    </a:ext>
                  </a:extLst>
                </a:gridCol>
                <a:gridCol w="822960">
                  <a:extLst>
                    <a:ext uri="{9D8B030D-6E8A-4147-A177-3AD203B41FA5}">
                      <a16:colId xmlns:a16="http://schemas.microsoft.com/office/drawing/2014/main" val="1235547541"/>
                    </a:ext>
                  </a:extLst>
                </a:gridCol>
                <a:gridCol w="822960">
                  <a:extLst>
                    <a:ext uri="{9D8B030D-6E8A-4147-A177-3AD203B41FA5}">
                      <a16:colId xmlns:a16="http://schemas.microsoft.com/office/drawing/2014/main" val="1769016375"/>
                    </a:ext>
                  </a:extLst>
                </a:gridCol>
                <a:gridCol w="822960">
                  <a:extLst>
                    <a:ext uri="{9D8B030D-6E8A-4147-A177-3AD203B41FA5}">
                      <a16:colId xmlns:a16="http://schemas.microsoft.com/office/drawing/2014/main" val="2896402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18967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- 2018-03-02 10:33:15</a:t>
                      </a:r>
                      <a:r>
                        <a:rPr kumimoji="0" lang="de-DE" sz="1000" b="0" i="0" u="none" strike="noStrike" kern="1200" cap="none" spc="0" normalizeH="0" baseline="0" noProof="0">
                          <a:ln>
                            <a:noFill/>
                          </a:ln>
                          <a:solidFill>
                            <a:prstClr val="black"/>
                          </a:solidFill>
                          <a:effectLst/>
                          <a:uLnTx/>
                          <a:uFillTx/>
                          <a:latin typeface="+mn-lt"/>
                          <a:ea typeface="+mn-ea"/>
                          <a:cs typeface="+mn-cs"/>
                        </a:rPr>
                        <a:t>
Hast du den außergewöhnlichen BMW X2 schon gesehen? 💙
Heute bis 18 Uhr und morgen, Samstag, von 9 - 13 Uhr.  
Wir freuen uns auf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602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- 2018-03-01 16:22:40</a:t>
                      </a:r>
                      <a:r>
                        <a:rPr kumimoji="0" lang="de-DE" sz="1000" b="0" i="0" u="none" strike="noStrike" kern="1200" cap="none" spc="0" normalizeH="0" baseline="0" noProof="0">
                          <a:ln>
                            <a:noFill/>
                          </a:ln>
                          <a:solidFill>
                            <a:prstClr val="black"/>
                          </a:solidFill>
                          <a:effectLst/>
                          <a:uLnTx/>
                          <a:uFillTx/>
                          <a:latin typeface="+mn-lt"/>
                          <a:ea typeface="+mn-ea"/>
                          <a:cs typeface="+mn-cs"/>
                        </a:rPr>
                        <a:t>
In Oberpullendorf haben wir dieses Wochenende - bei der X2-Premiere - noch ein besonderes Fahrzeug für euch 😍💙🚗
Ab sofort sind wir nämlich BMW M Händler! 🔝
Ihr könnt diesen traumhaften BMW M4 Freitag von 09 - 18 Uhr und Samstag von 09 - 13 Uhr besichtigen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59964931"/>
                  </a:ext>
                </a:extLst>
              </a:tr>
            </a:tbl>
          </a:graphicData>
        </a:graphic>
      </p:graphicFrame>
      <p:sp>
        <p:nvSpPr>
          <p:cNvPr id="4" name="Text Placeholder 3">
            <a:extLst>
              <a:ext uri="{FF2B5EF4-FFF2-40B4-BE49-F238E27FC236}">
                <a16:creationId xmlns:a16="http://schemas.microsoft.com/office/drawing/2014/main" id="{EC4CA6C2-08B6-4F57-8B32-7ABE9CD2007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0451506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EBBB7-B59D-4C26-8EAE-7782D3C8BC7C}"/>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5B588C88-D687-4C3D-8CEF-D4EF24644535}"/>
              </a:ext>
            </a:extLst>
          </p:cNvPr>
          <p:cNvGraphicFramePr>
            <a:graphicFrameLocks noGrp="1"/>
          </p:cNvGraphicFramePr>
          <p:nvPr>
            <p:ph type="chart" sz="quarter" idx="13"/>
            <p:extLst>
              <p:ext uri="{D42A27DB-BD31-4B8C-83A1-F6EECF244321}">
                <p14:modId xmlns:p14="http://schemas.microsoft.com/office/powerpoint/2010/main" val="929309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45B0D5-BFC2-4704-A648-43DCAC0BEB1D}"/>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CBE24E25-F68F-4951-AC3B-51D6DA0A70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1927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AE976-7C5D-40FE-843A-2E3DFE6C5384}"/>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84F05A87-3EE4-41AE-A442-9F08CED5F8B1}"/>
              </a:ext>
            </a:extLst>
          </p:cNvPr>
          <p:cNvGraphicFramePr>
            <a:graphicFrameLocks noGrp="1"/>
          </p:cNvGraphicFramePr>
          <p:nvPr>
            <p:ph type="chart" sz="quarter" idx="13"/>
            <p:extLst>
              <p:ext uri="{D42A27DB-BD31-4B8C-83A1-F6EECF244321}">
                <p14:modId xmlns:p14="http://schemas.microsoft.com/office/powerpoint/2010/main" val="1296215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A48860-4238-4CCC-A79C-D5523A929F00}"/>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47F93CB3-F199-4632-A827-7FA42FD65F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1253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97610-AD1D-4987-9B9B-816D510E060A}"/>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A12B3831-3DE6-420A-8AD4-B84282CB3406}"/>
              </a:ext>
            </a:extLst>
          </p:cNvPr>
          <p:cNvGraphicFramePr>
            <a:graphicFrameLocks noGrp="1"/>
          </p:cNvGraphicFramePr>
          <p:nvPr>
            <p:ph type="chart" sz="quarter" idx="13"/>
            <p:extLst>
              <p:ext uri="{D42A27DB-BD31-4B8C-83A1-F6EECF244321}">
                <p14:modId xmlns:p14="http://schemas.microsoft.com/office/powerpoint/2010/main" val="2923770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84CC24-4BDB-40B5-B0E7-453235957925}"/>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811EB493-EE8B-40D4-8DAF-CD1405DD23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87953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2D115-3ECF-48C6-9F10-34E5B349D972}"/>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7FDCA085-F932-4575-9069-BBF2EC9A9D1A}"/>
              </a:ext>
            </a:extLst>
          </p:cNvPr>
          <p:cNvGraphicFramePr>
            <a:graphicFrameLocks noGrp="1"/>
          </p:cNvGraphicFramePr>
          <p:nvPr>
            <p:ph type="chart" sz="quarter" idx="13"/>
            <p:extLst>
              <p:ext uri="{D42A27DB-BD31-4B8C-83A1-F6EECF244321}">
                <p14:modId xmlns:p14="http://schemas.microsoft.com/office/powerpoint/2010/main" val="1061277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9D487A-56B8-4DDC-82C0-6DD58BEA3B5E}"/>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3C29312A-03B8-4402-9F68-40269A7423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58700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0C9F2-BA92-49B3-911E-047EA75F86B4}"/>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2B941B28-8C45-4FFB-AEC5-1E61777388BE}"/>
              </a:ext>
            </a:extLst>
          </p:cNvPr>
          <p:cNvGraphicFramePr>
            <a:graphicFrameLocks noGrp="1"/>
          </p:cNvGraphicFramePr>
          <p:nvPr>
            <p:ph type="chart" sz="quarter" idx="13"/>
            <p:extLst>
              <p:ext uri="{D42A27DB-BD31-4B8C-83A1-F6EECF244321}">
                <p14:modId xmlns:p14="http://schemas.microsoft.com/office/powerpoint/2010/main" val="376562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6C5B5E-33C2-459B-BF98-F4BFE0766CAC}"/>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74CDD7D2-124C-4263-ACFE-BD28F5DA61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6736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7B97C-A3B7-4142-86AC-DFE29871E3EE}"/>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4932BBC2-ADD7-4EAB-B33F-5FEC4FD5A340}"/>
              </a:ext>
            </a:extLst>
          </p:cNvPr>
          <p:cNvGraphicFramePr>
            <a:graphicFrameLocks noGrp="1"/>
          </p:cNvGraphicFramePr>
          <p:nvPr>
            <p:ph type="chart" sz="quarter" idx="13"/>
            <p:extLst>
              <p:ext uri="{D42A27DB-BD31-4B8C-83A1-F6EECF244321}">
                <p14:modId xmlns:p14="http://schemas.microsoft.com/office/powerpoint/2010/main" val="39055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28E485-DC60-4673-ACCF-BF4BAC5FDD31}"/>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8E2BD1D5-E7B2-4B2E-A875-DD6BA31184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86015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8CFC6-B58C-4C59-8FA3-41F2BBFA35AB}"/>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7D6B08CB-7A8F-4183-AB3A-994E86F50AC2}"/>
              </a:ext>
            </a:extLst>
          </p:cNvPr>
          <p:cNvGraphicFramePr>
            <a:graphicFrameLocks noGrp="1"/>
          </p:cNvGraphicFramePr>
          <p:nvPr>
            <p:ph type="chart" sz="quarter" idx="13"/>
            <p:extLst>
              <p:ext uri="{D42A27DB-BD31-4B8C-83A1-F6EECF244321}">
                <p14:modId xmlns:p14="http://schemas.microsoft.com/office/powerpoint/2010/main" val="2287501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3EDD04-BB0B-4047-BA63-A81E1C790462}"/>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017E6324-12CC-4E77-8C36-8482EF3B80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4488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0E6F6-4B90-41B9-A3A3-21F2BCEAEB41}"/>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2D218EB7-3AC1-4169-A183-66AC912F085C}"/>
              </a:ext>
            </a:extLst>
          </p:cNvPr>
          <p:cNvGraphicFramePr>
            <a:graphicFrameLocks noGrp="1"/>
          </p:cNvGraphicFramePr>
          <p:nvPr>
            <p:ph type="chart" sz="quarter" idx="13"/>
            <p:extLst>
              <p:ext uri="{D42A27DB-BD31-4B8C-83A1-F6EECF244321}">
                <p14:modId xmlns:p14="http://schemas.microsoft.com/office/powerpoint/2010/main" val="2471777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E57A4D-191F-4DA8-97CD-844544B8B747}"/>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954F25FD-CE3F-4195-97A8-1A52EB73B8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1541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4B482-0B4E-4480-8DA6-E5449AD96995}"/>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4DD68AFA-79A0-418F-A903-70943ACFA81A}"/>
              </a:ext>
            </a:extLst>
          </p:cNvPr>
          <p:cNvGraphicFramePr>
            <a:graphicFrameLocks noGrp="1"/>
          </p:cNvGraphicFramePr>
          <p:nvPr>
            <p:ph type="chart" sz="quarter" idx="13"/>
            <p:extLst>
              <p:ext uri="{D42A27DB-BD31-4B8C-83A1-F6EECF244321}">
                <p14:modId xmlns:p14="http://schemas.microsoft.com/office/powerpoint/2010/main" val="937360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C31593-2823-4180-9998-0E94C4B6CEA5}"/>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1DA38D31-068D-4B60-9F4D-8474730A8C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41145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9B13B-ADC2-478F-B582-DDBDFC610EFA}"/>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52F3B93B-7EBE-41DF-8D86-7DFA48BF2F2F}"/>
              </a:ext>
            </a:extLst>
          </p:cNvPr>
          <p:cNvGraphicFramePr>
            <a:graphicFrameLocks noGrp="1"/>
          </p:cNvGraphicFramePr>
          <p:nvPr>
            <p:ph type="chart" sz="quarter" idx="13"/>
            <p:extLst>
              <p:ext uri="{D42A27DB-BD31-4B8C-83A1-F6EECF244321}">
                <p14:modId xmlns:p14="http://schemas.microsoft.com/office/powerpoint/2010/main" val="3311118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2E46BE-DD4D-45FE-9535-A893F340529C}"/>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FC8FDAD8-EEB1-4F83-A6E9-D460A21537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5210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4B092-DFC2-4FAB-A97E-F35B92C63883}"/>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872CCA96-B35A-4BF5-AC18-93D5926E6B53}"/>
              </a:ext>
            </a:extLst>
          </p:cNvPr>
          <p:cNvGraphicFramePr>
            <a:graphicFrameLocks noGrp="1"/>
          </p:cNvGraphicFramePr>
          <p:nvPr>
            <p:ph type="chart" sz="quarter" idx="13"/>
            <p:extLst>
              <p:ext uri="{D42A27DB-BD31-4B8C-83A1-F6EECF244321}">
                <p14:modId xmlns:p14="http://schemas.microsoft.com/office/powerpoint/2010/main" val="728610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11816E-175A-4E61-B486-59947E8BA041}"/>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00766B38-84AD-4D7C-8466-B0AB5D81D8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24429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5F934-DA9A-4406-8F4C-8096B33E6496}"/>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A5D87EA5-0769-4BC1-8B5E-8ECB4FC22BAB}"/>
              </a:ext>
            </a:extLst>
          </p:cNvPr>
          <p:cNvGraphicFramePr>
            <a:graphicFrameLocks noGrp="1"/>
          </p:cNvGraphicFramePr>
          <p:nvPr>
            <p:ph type="tbl" sz="quarter" idx="13"/>
            <p:extLst>
              <p:ext uri="{D42A27DB-BD31-4B8C-83A1-F6EECF244321}">
                <p14:modId xmlns:p14="http://schemas.microsoft.com/office/powerpoint/2010/main" val="2340619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12462151"/>
                    </a:ext>
                  </a:extLst>
                </a:gridCol>
                <a:gridCol w="2057400">
                  <a:extLst>
                    <a:ext uri="{9D8B030D-6E8A-4147-A177-3AD203B41FA5}">
                      <a16:colId xmlns:a16="http://schemas.microsoft.com/office/drawing/2014/main" val="290358239"/>
                    </a:ext>
                  </a:extLst>
                </a:gridCol>
                <a:gridCol w="822960">
                  <a:extLst>
                    <a:ext uri="{9D8B030D-6E8A-4147-A177-3AD203B41FA5}">
                      <a16:colId xmlns:a16="http://schemas.microsoft.com/office/drawing/2014/main" val="2548190291"/>
                    </a:ext>
                  </a:extLst>
                </a:gridCol>
                <a:gridCol w="1234440">
                  <a:extLst>
                    <a:ext uri="{9D8B030D-6E8A-4147-A177-3AD203B41FA5}">
                      <a16:colId xmlns:a16="http://schemas.microsoft.com/office/drawing/2014/main" val="2992408326"/>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1305098420"/>
                  </a:ext>
                </a:extLst>
              </a:tr>
              <a:tr h="370840">
                <a:tc>
                  <a:txBody>
                    <a:bodyPr/>
                    <a:lstStyle/>
                    <a:p>
                      <a:r>
                        <a:rPr lang="en-US" sz="1000" b="1"/>
                        <a:t>Kohla-Strauss GmbH</a:t>
                      </a:r>
                      <a:r>
                        <a:rPr lang="en-US" sz="1000"/>
                        <a:t> got a message by </a:t>
                      </a:r>
                      <a:r>
                        <a:rPr lang="en-US" sz="1000" b="1"/>
                        <a:t>Thomas Lagler - 2018-03-08 14:19:55</a:t>
                      </a:r>
                      <a:r>
                        <a:rPr lang="en-US" sz="1000"/>
                        <a:t>
</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6</a:t>
                      </a:r>
                    </a:p>
                  </a:txBody>
                  <a:tcPr/>
                </a:tc>
                <a:tc>
                  <a:txBody>
                    <a:bodyPr/>
                    <a:lstStyle/>
                    <a:p>
                      <a:r>
                        <a:rPr lang="en-US" sz="1000"/>
                        <a:t>03/08/2018 14:19:55</a:t>
                      </a:r>
                    </a:p>
                  </a:txBody>
                  <a:tcPr/>
                </a:tc>
                <a:extLst>
                  <a:ext uri="{0D108BD9-81ED-4DB2-BD59-A6C34878D82A}">
                    <a16:rowId xmlns:a16="http://schemas.microsoft.com/office/drawing/2014/main" val="4217336183"/>
                  </a:ext>
                </a:extLst>
              </a:tr>
            </a:tbl>
          </a:graphicData>
        </a:graphic>
      </p:graphicFrame>
      <p:sp>
        <p:nvSpPr>
          <p:cNvPr id="4" name="Text Placeholder 3">
            <a:extLst>
              <a:ext uri="{FF2B5EF4-FFF2-40B4-BE49-F238E27FC236}">
                <a16:creationId xmlns:a16="http://schemas.microsoft.com/office/drawing/2014/main" id="{3893EAAC-9FD8-429B-86E7-B3ED24D4EC6C}"/>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3142496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76AF4-DE64-4720-94BC-4A9FE0C41546}"/>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B96CF715-BA9C-4998-9193-467030F3146E}"/>
              </a:ext>
            </a:extLst>
          </p:cNvPr>
          <p:cNvGraphicFramePr>
            <a:graphicFrameLocks noGrp="1"/>
          </p:cNvGraphicFramePr>
          <p:nvPr>
            <p:ph type="chart" sz="quarter" idx="13"/>
            <p:extLst>
              <p:ext uri="{D42A27DB-BD31-4B8C-83A1-F6EECF244321}">
                <p14:modId xmlns:p14="http://schemas.microsoft.com/office/powerpoint/2010/main" val="218261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801A35-9B64-4809-A359-6D16A4685562}"/>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8B91374E-EDFB-449C-B074-505BFA76D6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64755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92719-46BC-4DE4-8349-DCF79964DED1}"/>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770EC3F1-0558-45FE-8DE1-D2A5E6AF79A8}"/>
              </a:ext>
            </a:extLst>
          </p:cNvPr>
          <p:cNvGraphicFramePr>
            <a:graphicFrameLocks noGrp="1"/>
          </p:cNvGraphicFramePr>
          <p:nvPr>
            <p:ph type="tbl" sz="quarter" idx="13"/>
            <p:extLst>
              <p:ext uri="{D42A27DB-BD31-4B8C-83A1-F6EECF244321}">
                <p14:modId xmlns:p14="http://schemas.microsoft.com/office/powerpoint/2010/main" val="3516995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10107952"/>
                    </a:ext>
                  </a:extLst>
                </a:gridCol>
                <a:gridCol w="2468880">
                  <a:extLst>
                    <a:ext uri="{9D8B030D-6E8A-4147-A177-3AD203B41FA5}">
                      <a16:colId xmlns:a16="http://schemas.microsoft.com/office/drawing/2014/main" val="1762104477"/>
                    </a:ext>
                  </a:extLst>
                </a:gridCol>
                <a:gridCol w="2468880">
                  <a:extLst>
                    <a:ext uri="{9D8B030D-6E8A-4147-A177-3AD203B41FA5}">
                      <a16:colId xmlns:a16="http://schemas.microsoft.com/office/drawing/2014/main" val="171031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382286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9775</a:t>
                      </a:r>
                    </a:p>
                  </a:txBody>
                  <a:tcPr/>
                </a:tc>
                <a:extLst>
                  <a:ext uri="{0D108BD9-81ED-4DB2-BD59-A6C34878D82A}">
                    <a16:rowId xmlns:a16="http://schemas.microsoft.com/office/drawing/2014/main" val="480270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8606</a:t>
                      </a:r>
                    </a:p>
                  </a:txBody>
                  <a:tcPr/>
                </a:tc>
                <a:extLst>
                  <a:ext uri="{0D108BD9-81ED-4DB2-BD59-A6C34878D82A}">
                    <a16:rowId xmlns:a16="http://schemas.microsoft.com/office/drawing/2014/main" val="3886918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8420</a:t>
                      </a:r>
                    </a:p>
                  </a:txBody>
                  <a:tcPr/>
                </a:tc>
                <a:extLst>
                  <a:ext uri="{0D108BD9-81ED-4DB2-BD59-A6C34878D82A}">
                    <a16:rowId xmlns:a16="http://schemas.microsoft.com/office/drawing/2014/main" val="595285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2823</a:t>
                      </a:r>
                    </a:p>
                  </a:txBody>
                  <a:tcPr/>
                </a:tc>
                <a:extLst>
                  <a:ext uri="{0D108BD9-81ED-4DB2-BD59-A6C34878D82A}">
                    <a16:rowId xmlns:a16="http://schemas.microsoft.com/office/drawing/2014/main" val="930010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extLst>
                  <a:ext uri="{0D108BD9-81ED-4DB2-BD59-A6C34878D82A}">
                    <a16:rowId xmlns:a16="http://schemas.microsoft.com/office/drawing/2014/main" val="1930713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18715</a:t>
                      </a:r>
                    </a:p>
                  </a:txBody>
                  <a:tcPr/>
                </a:tc>
                <a:extLst>
                  <a:ext uri="{0D108BD9-81ED-4DB2-BD59-A6C34878D82A}">
                    <a16:rowId xmlns:a16="http://schemas.microsoft.com/office/drawing/2014/main" val="2254366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33326</a:t>
                      </a:r>
                    </a:p>
                  </a:txBody>
                  <a:tcPr/>
                </a:tc>
                <a:extLst>
                  <a:ext uri="{0D108BD9-81ED-4DB2-BD59-A6C34878D82A}">
                    <a16:rowId xmlns:a16="http://schemas.microsoft.com/office/drawing/2014/main" val="3631201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34868</a:t>
                      </a:r>
                    </a:p>
                  </a:txBody>
                  <a:tcPr/>
                </a:tc>
                <a:extLst>
                  <a:ext uri="{0D108BD9-81ED-4DB2-BD59-A6C34878D82A}">
                    <a16:rowId xmlns:a16="http://schemas.microsoft.com/office/drawing/2014/main" val="556776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37934</a:t>
                      </a:r>
                    </a:p>
                  </a:txBody>
                  <a:tcPr/>
                </a:tc>
                <a:extLst>
                  <a:ext uri="{0D108BD9-81ED-4DB2-BD59-A6C34878D82A}">
                    <a16:rowId xmlns:a16="http://schemas.microsoft.com/office/drawing/2014/main" val="610212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32339</a:t>
                      </a:r>
                    </a:p>
                  </a:txBody>
                  <a:tcPr/>
                </a:tc>
                <a:extLst>
                  <a:ext uri="{0D108BD9-81ED-4DB2-BD59-A6C34878D82A}">
                    <a16:rowId xmlns:a16="http://schemas.microsoft.com/office/drawing/2014/main" val="21287856"/>
                  </a:ext>
                </a:extLst>
              </a:tr>
            </a:tbl>
          </a:graphicData>
        </a:graphic>
      </p:graphicFrame>
      <p:sp>
        <p:nvSpPr>
          <p:cNvPr id="4" name="Text Placeholder 3">
            <a:extLst>
              <a:ext uri="{FF2B5EF4-FFF2-40B4-BE49-F238E27FC236}">
                <a16:creationId xmlns:a16="http://schemas.microsoft.com/office/drawing/2014/main" id="{5FA6F965-3741-4315-AE69-60E4BBD0526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7306384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08D3A-9558-4369-A32E-3D16EEB37B5E}"/>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A27029E0-8C86-49A6-89D8-919530EE4CE7}"/>
              </a:ext>
            </a:extLst>
          </p:cNvPr>
          <p:cNvGraphicFramePr>
            <a:graphicFrameLocks noGrp="1"/>
          </p:cNvGraphicFramePr>
          <p:nvPr>
            <p:ph type="tbl" sz="quarter" idx="13"/>
            <p:extLst>
              <p:ext uri="{D42A27DB-BD31-4B8C-83A1-F6EECF244321}">
                <p14:modId xmlns:p14="http://schemas.microsoft.com/office/powerpoint/2010/main" val="237477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40229517"/>
                    </a:ext>
                  </a:extLst>
                </a:gridCol>
                <a:gridCol w="2468880">
                  <a:extLst>
                    <a:ext uri="{9D8B030D-6E8A-4147-A177-3AD203B41FA5}">
                      <a16:colId xmlns:a16="http://schemas.microsoft.com/office/drawing/2014/main" val="4125563403"/>
                    </a:ext>
                  </a:extLst>
                </a:gridCol>
                <a:gridCol w="2468880">
                  <a:extLst>
                    <a:ext uri="{9D8B030D-6E8A-4147-A177-3AD203B41FA5}">
                      <a16:colId xmlns:a16="http://schemas.microsoft.com/office/drawing/2014/main" val="2755785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115605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35631</a:t>
                      </a:r>
                    </a:p>
                  </a:txBody>
                  <a:tcPr/>
                </a:tc>
                <a:extLst>
                  <a:ext uri="{0D108BD9-81ED-4DB2-BD59-A6C34878D82A}">
                    <a16:rowId xmlns:a16="http://schemas.microsoft.com/office/drawing/2014/main" val="588342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37479</a:t>
                      </a:r>
                    </a:p>
                  </a:txBody>
                  <a:tcPr/>
                </a:tc>
                <a:extLst>
                  <a:ext uri="{0D108BD9-81ED-4DB2-BD59-A6C34878D82A}">
                    <a16:rowId xmlns:a16="http://schemas.microsoft.com/office/drawing/2014/main" val="3868227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36434</a:t>
                      </a:r>
                    </a:p>
                  </a:txBody>
                  <a:tcPr/>
                </a:tc>
                <a:extLst>
                  <a:ext uri="{0D108BD9-81ED-4DB2-BD59-A6C34878D82A}">
                    <a16:rowId xmlns:a16="http://schemas.microsoft.com/office/drawing/2014/main" val="1927351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32011</a:t>
                      </a:r>
                    </a:p>
                  </a:txBody>
                  <a:tcPr/>
                </a:tc>
                <a:extLst>
                  <a:ext uri="{0D108BD9-81ED-4DB2-BD59-A6C34878D82A}">
                    <a16:rowId xmlns:a16="http://schemas.microsoft.com/office/drawing/2014/main" val="2401853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30810</a:t>
                      </a:r>
                    </a:p>
                  </a:txBody>
                  <a:tcPr/>
                </a:tc>
                <a:extLst>
                  <a:ext uri="{0D108BD9-81ED-4DB2-BD59-A6C34878D82A}">
                    <a16:rowId xmlns:a16="http://schemas.microsoft.com/office/drawing/2014/main" val="1299664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31097</a:t>
                      </a:r>
                    </a:p>
                  </a:txBody>
                  <a:tcPr/>
                </a:tc>
                <a:extLst>
                  <a:ext uri="{0D108BD9-81ED-4DB2-BD59-A6C34878D82A}">
                    <a16:rowId xmlns:a16="http://schemas.microsoft.com/office/drawing/2014/main" val="3760647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31192</a:t>
                      </a:r>
                    </a:p>
                  </a:txBody>
                  <a:tcPr/>
                </a:tc>
                <a:extLst>
                  <a:ext uri="{0D108BD9-81ED-4DB2-BD59-A6C34878D82A}">
                    <a16:rowId xmlns:a16="http://schemas.microsoft.com/office/drawing/2014/main" val="828014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33942</a:t>
                      </a:r>
                    </a:p>
                  </a:txBody>
                  <a:tcPr/>
                </a:tc>
                <a:extLst>
                  <a:ext uri="{0D108BD9-81ED-4DB2-BD59-A6C34878D82A}">
                    <a16:rowId xmlns:a16="http://schemas.microsoft.com/office/drawing/2014/main" val="1678701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30597</a:t>
                      </a:r>
                    </a:p>
                  </a:txBody>
                  <a:tcPr/>
                </a:tc>
                <a:extLst>
                  <a:ext uri="{0D108BD9-81ED-4DB2-BD59-A6C34878D82A}">
                    <a16:rowId xmlns:a16="http://schemas.microsoft.com/office/drawing/2014/main" val="2393188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35778</a:t>
                      </a:r>
                    </a:p>
                  </a:txBody>
                  <a:tcPr/>
                </a:tc>
                <a:extLst>
                  <a:ext uri="{0D108BD9-81ED-4DB2-BD59-A6C34878D82A}">
                    <a16:rowId xmlns:a16="http://schemas.microsoft.com/office/drawing/2014/main" val="4122010213"/>
                  </a:ext>
                </a:extLst>
              </a:tr>
            </a:tbl>
          </a:graphicData>
        </a:graphic>
      </p:graphicFrame>
      <p:sp>
        <p:nvSpPr>
          <p:cNvPr id="4" name="Text Placeholder 3">
            <a:extLst>
              <a:ext uri="{FF2B5EF4-FFF2-40B4-BE49-F238E27FC236}">
                <a16:creationId xmlns:a16="http://schemas.microsoft.com/office/drawing/2014/main" id="{538A1A5F-4A29-406A-8EC5-35696ADBA267}"/>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2262631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F498F-8681-41C8-AD57-A54F4F4FAFED}"/>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D4646478-9B0A-4EB8-B6B7-50AF50437E37}"/>
              </a:ext>
            </a:extLst>
          </p:cNvPr>
          <p:cNvGraphicFramePr>
            <a:graphicFrameLocks noGrp="1"/>
          </p:cNvGraphicFramePr>
          <p:nvPr>
            <p:ph type="tbl" sz="quarter" idx="13"/>
            <p:extLst>
              <p:ext uri="{D42A27DB-BD31-4B8C-83A1-F6EECF244321}">
                <p14:modId xmlns:p14="http://schemas.microsoft.com/office/powerpoint/2010/main" val="2170615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19041007"/>
                    </a:ext>
                  </a:extLst>
                </a:gridCol>
                <a:gridCol w="2468880">
                  <a:extLst>
                    <a:ext uri="{9D8B030D-6E8A-4147-A177-3AD203B41FA5}">
                      <a16:colId xmlns:a16="http://schemas.microsoft.com/office/drawing/2014/main" val="3896884199"/>
                    </a:ext>
                  </a:extLst>
                </a:gridCol>
                <a:gridCol w="2468880">
                  <a:extLst>
                    <a:ext uri="{9D8B030D-6E8A-4147-A177-3AD203B41FA5}">
                      <a16:colId xmlns:a16="http://schemas.microsoft.com/office/drawing/2014/main" val="136425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123156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33145</a:t>
                      </a:r>
                    </a:p>
                  </a:txBody>
                  <a:tcPr/>
                </a:tc>
                <a:extLst>
                  <a:ext uri="{0D108BD9-81ED-4DB2-BD59-A6C34878D82A}">
                    <a16:rowId xmlns:a16="http://schemas.microsoft.com/office/drawing/2014/main" val="2990959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35157</a:t>
                      </a:r>
                    </a:p>
                  </a:txBody>
                  <a:tcPr/>
                </a:tc>
                <a:extLst>
                  <a:ext uri="{0D108BD9-81ED-4DB2-BD59-A6C34878D82A}">
                    <a16:rowId xmlns:a16="http://schemas.microsoft.com/office/drawing/2014/main" val="1890883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29834</a:t>
                      </a:r>
                    </a:p>
                  </a:txBody>
                  <a:tcPr/>
                </a:tc>
                <a:extLst>
                  <a:ext uri="{0D108BD9-81ED-4DB2-BD59-A6C34878D82A}">
                    <a16:rowId xmlns:a16="http://schemas.microsoft.com/office/drawing/2014/main" val="4278788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29404</a:t>
                      </a:r>
                    </a:p>
                  </a:txBody>
                  <a:tcPr/>
                </a:tc>
                <a:extLst>
                  <a:ext uri="{0D108BD9-81ED-4DB2-BD59-A6C34878D82A}">
                    <a16:rowId xmlns:a16="http://schemas.microsoft.com/office/drawing/2014/main" val="1944944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33473</a:t>
                      </a:r>
                    </a:p>
                  </a:txBody>
                  <a:tcPr/>
                </a:tc>
                <a:extLst>
                  <a:ext uri="{0D108BD9-81ED-4DB2-BD59-A6C34878D82A}">
                    <a16:rowId xmlns:a16="http://schemas.microsoft.com/office/drawing/2014/main" val="1195386000"/>
                  </a:ext>
                </a:extLst>
              </a:tr>
            </a:tbl>
          </a:graphicData>
        </a:graphic>
      </p:graphicFrame>
      <p:sp>
        <p:nvSpPr>
          <p:cNvPr id="4" name="Text Placeholder 3">
            <a:extLst>
              <a:ext uri="{FF2B5EF4-FFF2-40B4-BE49-F238E27FC236}">
                <a16:creationId xmlns:a16="http://schemas.microsoft.com/office/drawing/2014/main" id="{2E465A01-E12A-46CA-B231-C2567FC0D4C8}"/>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5094746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6F9D2-0D8B-4875-BA0C-73EDD89A4F33}"/>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BAA15AE3-B9FF-4009-A8C1-A544FDF3DE87}"/>
              </a:ext>
            </a:extLst>
          </p:cNvPr>
          <p:cNvGraphicFramePr>
            <a:graphicFrameLocks noGrp="1"/>
          </p:cNvGraphicFramePr>
          <p:nvPr>
            <p:ph type="tbl" sz="quarter" idx="13"/>
            <p:extLst>
              <p:ext uri="{D42A27DB-BD31-4B8C-83A1-F6EECF244321}">
                <p14:modId xmlns:p14="http://schemas.microsoft.com/office/powerpoint/2010/main" val="3066768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4881916"/>
                    </a:ext>
                  </a:extLst>
                </a:gridCol>
                <a:gridCol w="2468880">
                  <a:extLst>
                    <a:ext uri="{9D8B030D-6E8A-4147-A177-3AD203B41FA5}">
                      <a16:colId xmlns:a16="http://schemas.microsoft.com/office/drawing/2014/main" val="4033112493"/>
                    </a:ext>
                  </a:extLst>
                </a:gridCol>
                <a:gridCol w="2468880">
                  <a:extLst>
                    <a:ext uri="{9D8B030D-6E8A-4147-A177-3AD203B41FA5}">
                      <a16:colId xmlns:a16="http://schemas.microsoft.com/office/drawing/2014/main" val="3474869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80160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8357</a:t>
                      </a:r>
                    </a:p>
                  </a:txBody>
                  <a:tcPr/>
                </a:tc>
                <a:extLst>
                  <a:ext uri="{0D108BD9-81ED-4DB2-BD59-A6C34878D82A}">
                    <a16:rowId xmlns:a16="http://schemas.microsoft.com/office/drawing/2014/main" val="1629666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7427</a:t>
                      </a:r>
                    </a:p>
                  </a:txBody>
                  <a:tcPr/>
                </a:tc>
                <a:extLst>
                  <a:ext uri="{0D108BD9-81ED-4DB2-BD59-A6C34878D82A}">
                    <a16:rowId xmlns:a16="http://schemas.microsoft.com/office/drawing/2014/main" val="3018303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5661</a:t>
                      </a:r>
                    </a:p>
                  </a:txBody>
                  <a:tcPr/>
                </a:tc>
                <a:extLst>
                  <a:ext uri="{0D108BD9-81ED-4DB2-BD59-A6C34878D82A}">
                    <a16:rowId xmlns:a16="http://schemas.microsoft.com/office/drawing/2014/main" val="1396461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extLst>
                  <a:ext uri="{0D108BD9-81ED-4DB2-BD59-A6C34878D82A}">
                    <a16:rowId xmlns:a16="http://schemas.microsoft.com/office/drawing/2014/main" val="1388930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extLst>
                  <a:ext uri="{0D108BD9-81ED-4DB2-BD59-A6C34878D82A}">
                    <a16:rowId xmlns:a16="http://schemas.microsoft.com/office/drawing/2014/main" val="4220908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extLst>
                  <a:ext uri="{0D108BD9-81ED-4DB2-BD59-A6C34878D82A}">
                    <a16:rowId xmlns:a16="http://schemas.microsoft.com/office/drawing/2014/main" val="3213611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5646</a:t>
                      </a:r>
                    </a:p>
                  </a:txBody>
                  <a:tcPr/>
                </a:tc>
                <a:extLst>
                  <a:ext uri="{0D108BD9-81ED-4DB2-BD59-A6C34878D82A}">
                    <a16:rowId xmlns:a16="http://schemas.microsoft.com/office/drawing/2014/main" val="1805396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6194</a:t>
                      </a:r>
                    </a:p>
                  </a:txBody>
                  <a:tcPr/>
                </a:tc>
                <a:extLst>
                  <a:ext uri="{0D108BD9-81ED-4DB2-BD59-A6C34878D82A}">
                    <a16:rowId xmlns:a16="http://schemas.microsoft.com/office/drawing/2014/main" val="218365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8966</a:t>
                      </a:r>
                    </a:p>
                  </a:txBody>
                  <a:tcPr/>
                </a:tc>
                <a:extLst>
                  <a:ext uri="{0D108BD9-81ED-4DB2-BD59-A6C34878D82A}">
                    <a16:rowId xmlns:a16="http://schemas.microsoft.com/office/drawing/2014/main" val="2194926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6817</a:t>
                      </a:r>
                    </a:p>
                  </a:txBody>
                  <a:tcPr/>
                </a:tc>
                <a:extLst>
                  <a:ext uri="{0D108BD9-81ED-4DB2-BD59-A6C34878D82A}">
                    <a16:rowId xmlns:a16="http://schemas.microsoft.com/office/drawing/2014/main" val="2945472336"/>
                  </a:ext>
                </a:extLst>
              </a:tr>
            </a:tbl>
          </a:graphicData>
        </a:graphic>
      </p:graphicFrame>
      <p:sp>
        <p:nvSpPr>
          <p:cNvPr id="4" name="Text Placeholder 3">
            <a:extLst>
              <a:ext uri="{FF2B5EF4-FFF2-40B4-BE49-F238E27FC236}">
                <a16:creationId xmlns:a16="http://schemas.microsoft.com/office/drawing/2014/main" id="{40E59366-B112-4FEF-8BE9-1791F971D1E6}"/>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4440453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E2AAD-7B3D-42C0-8D8C-64C68B08A842}"/>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A494C393-2AC4-4C28-B3D6-6823F0A19830}"/>
              </a:ext>
            </a:extLst>
          </p:cNvPr>
          <p:cNvGraphicFramePr>
            <a:graphicFrameLocks noGrp="1"/>
          </p:cNvGraphicFramePr>
          <p:nvPr>
            <p:ph type="tbl" sz="quarter" idx="13"/>
            <p:extLst>
              <p:ext uri="{D42A27DB-BD31-4B8C-83A1-F6EECF244321}">
                <p14:modId xmlns:p14="http://schemas.microsoft.com/office/powerpoint/2010/main" val="3277162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33142143"/>
                    </a:ext>
                  </a:extLst>
                </a:gridCol>
                <a:gridCol w="2468880">
                  <a:extLst>
                    <a:ext uri="{9D8B030D-6E8A-4147-A177-3AD203B41FA5}">
                      <a16:colId xmlns:a16="http://schemas.microsoft.com/office/drawing/2014/main" val="4291893214"/>
                    </a:ext>
                  </a:extLst>
                </a:gridCol>
                <a:gridCol w="2468880">
                  <a:extLst>
                    <a:ext uri="{9D8B030D-6E8A-4147-A177-3AD203B41FA5}">
                      <a16:colId xmlns:a16="http://schemas.microsoft.com/office/drawing/2014/main" val="3786847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40976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7651</a:t>
                      </a:r>
                    </a:p>
                  </a:txBody>
                  <a:tcPr/>
                </a:tc>
                <a:extLst>
                  <a:ext uri="{0D108BD9-81ED-4DB2-BD59-A6C34878D82A}">
                    <a16:rowId xmlns:a16="http://schemas.microsoft.com/office/drawing/2014/main" val="1441828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6976</a:t>
                      </a:r>
                    </a:p>
                  </a:txBody>
                  <a:tcPr/>
                </a:tc>
                <a:extLst>
                  <a:ext uri="{0D108BD9-81ED-4DB2-BD59-A6C34878D82A}">
                    <a16:rowId xmlns:a16="http://schemas.microsoft.com/office/drawing/2014/main" val="1907983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7167</a:t>
                      </a:r>
                    </a:p>
                  </a:txBody>
                  <a:tcPr/>
                </a:tc>
                <a:extLst>
                  <a:ext uri="{0D108BD9-81ED-4DB2-BD59-A6C34878D82A}">
                    <a16:rowId xmlns:a16="http://schemas.microsoft.com/office/drawing/2014/main" val="1952088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6141</a:t>
                      </a:r>
                    </a:p>
                  </a:txBody>
                  <a:tcPr/>
                </a:tc>
                <a:extLst>
                  <a:ext uri="{0D108BD9-81ED-4DB2-BD59-A6C34878D82A}">
                    <a16:rowId xmlns:a16="http://schemas.microsoft.com/office/drawing/2014/main" val="44085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5689</a:t>
                      </a:r>
                    </a:p>
                  </a:txBody>
                  <a:tcPr/>
                </a:tc>
                <a:extLst>
                  <a:ext uri="{0D108BD9-81ED-4DB2-BD59-A6C34878D82A}">
                    <a16:rowId xmlns:a16="http://schemas.microsoft.com/office/drawing/2014/main" val="1662047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6890</a:t>
                      </a:r>
                    </a:p>
                  </a:txBody>
                  <a:tcPr/>
                </a:tc>
                <a:extLst>
                  <a:ext uri="{0D108BD9-81ED-4DB2-BD59-A6C34878D82A}">
                    <a16:rowId xmlns:a16="http://schemas.microsoft.com/office/drawing/2014/main" val="2672304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a:t>
                      </a:r>
                    </a:p>
                  </a:txBody>
                  <a:tcPr/>
                </a:tc>
                <a:extLst>
                  <a:ext uri="{0D108BD9-81ED-4DB2-BD59-A6C34878D82A}">
                    <a16:rowId xmlns:a16="http://schemas.microsoft.com/office/drawing/2014/main" val="654768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6744</a:t>
                      </a:r>
                    </a:p>
                  </a:txBody>
                  <a:tcPr/>
                </a:tc>
                <a:extLst>
                  <a:ext uri="{0D108BD9-81ED-4DB2-BD59-A6C34878D82A}">
                    <a16:rowId xmlns:a16="http://schemas.microsoft.com/office/drawing/2014/main" val="2459310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5823</a:t>
                      </a:r>
                    </a:p>
                  </a:txBody>
                  <a:tcPr/>
                </a:tc>
                <a:extLst>
                  <a:ext uri="{0D108BD9-81ED-4DB2-BD59-A6C34878D82A}">
                    <a16:rowId xmlns:a16="http://schemas.microsoft.com/office/drawing/2014/main" val="3078807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6907</a:t>
                      </a:r>
                    </a:p>
                  </a:txBody>
                  <a:tcPr/>
                </a:tc>
                <a:extLst>
                  <a:ext uri="{0D108BD9-81ED-4DB2-BD59-A6C34878D82A}">
                    <a16:rowId xmlns:a16="http://schemas.microsoft.com/office/drawing/2014/main" val="1859661615"/>
                  </a:ext>
                </a:extLst>
              </a:tr>
            </a:tbl>
          </a:graphicData>
        </a:graphic>
      </p:graphicFrame>
      <p:sp>
        <p:nvSpPr>
          <p:cNvPr id="4" name="Text Placeholder 3">
            <a:extLst>
              <a:ext uri="{FF2B5EF4-FFF2-40B4-BE49-F238E27FC236}">
                <a16:creationId xmlns:a16="http://schemas.microsoft.com/office/drawing/2014/main" id="{56C1388B-84EF-4062-A857-0E627AB3DC6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0934239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7856C-D991-4E97-9F03-BDE0D45CB2E7}"/>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E995441D-D072-4E2B-999D-4EF99CCAA9EE}"/>
              </a:ext>
            </a:extLst>
          </p:cNvPr>
          <p:cNvGraphicFramePr>
            <a:graphicFrameLocks noGrp="1"/>
          </p:cNvGraphicFramePr>
          <p:nvPr>
            <p:ph type="tbl" sz="quarter" idx="13"/>
            <p:extLst>
              <p:ext uri="{D42A27DB-BD31-4B8C-83A1-F6EECF244321}">
                <p14:modId xmlns:p14="http://schemas.microsoft.com/office/powerpoint/2010/main" val="3481071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62008916"/>
                    </a:ext>
                  </a:extLst>
                </a:gridCol>
                <a:gridCol w="2468880">
                  <a:extLst>
                    <a:ext uri="{9D8B030D-6E8A-4147-A177-3AD203B41FA5}">
                      <a16:colId xmlns:a16="http://schemas.microsoft.com/office/drawing/2014/main" val="169967599"/>
                    </a:ext>
                  </a:extLst>
                </a:gridCol>
                <a:gridCol w="2468880">
                  <a:extLst>
                    <a:ext uri="{9D8B030D-6E8A-4147-A177-3AD203B41FA5}">
                      <a16:colId xmlns:a16="http://schemas.microsoft.com/office/drawing/2014/main" val="3154209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96889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5693</a:t>
                      </a:r>
                    </a:p>
                  </a:txBody>
                  <a:tcPr/>
                </a:tc>
                <a:extLst>
                  <a:ext uri="{0D108BD9-81ED-4DB2-BD59-A6C34878D82A}">
                    <a16:rowId xmlns:a16="http://schemas.microsoft.com/office/drawing/2014/main" val="3538598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6454</a:t>
                      </a:r>
                    </a:p>
                  </a:txBody>
                  <a:tcPr/>
                </a:tc>
                <a:extLst>
                  <a:ext uri="{0D108BD9-81ED-4DB2-BD59-A6C34878D82A}">
                    <a16:rowId xmlns:a16="http://schemas.microsoft.com/office/drawing/2014/main" val="1938307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5453</a:t>
                      </a:r>
                    </a:p>
                  </a:txBody>
                  <a:tcPr/>
                </a:tc>
                <a:extLst>
                  <a:ext uri="{0D108BD9-81ED-4DB2-BD59-A6C34878D82A}">
                    <a16:rowId xmlns:a16="http://schemas.microsoft.com/office/drawing/2014/main" val="9028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5984</a:t>
                      </a:r>
                    </a:p>
                  </a:txBody>
                  <a:tcPr/>
                </a:tc>
                <a:extLst>
                  <a:ext uri="{0D108BD9-81ED-4DB2-BD59-A6C34878D82A}">
                    <a16:rowId xmlns:a16="http://schemas.microsoft.com/office/drawing/2014/main" val="35305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7015</a:t>
                      </a:r>
                    </a:p>
                  </a:txBody>
                  <a:tcPr/>
                </a:tc>
                <a:extLst>
                  <a:ext uri="{0D108BD9-81ED-4DB2-BD59-A6C34878D82A}">
                    <a16:rowId xmlns:a16="http://schemas.microsoft.com/office/drawing/2014/main" val="2593536536"/>
                  </a:ext>
                </a:extLst>
              </a:tr>
            </a:tbl>
          </a:graphicData>
        </a:graphic>
      </p:graphicFrame>
      <p:sp>
        <p:nvSpPr>
          <p:cNvPr id="4" name="Text Placeholder 3">
            <a:extLst>
              <a:ext uri="{FF2B5EF4-FFF2-40B4-BE49-F238E27FC236}">
                <a16:creationId xmlns:a16="http://schemas.microsoft.com/office/drawing/2014/main" id="{A0EA3158-8081-469C-9614-19888AA31C87}"/>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1916230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3F1A6-1876-4DAB-9DE0-47A54CAB990F}"/>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FD6D61C4-5CD4-4728-906E-B9C909A7FB53}"/>
              </a:ext>
            </a:extLst>
          </p:cNvPr>
          <p:cNvGraphicFramePr>
            <a:graphicFrameLocks noGrp="1"/>
          </p:cNvGraphicFramePr>
          <p:nvPr>
            <p:ph type="chart" sz="quarter" idx="13"/>
            <p:extLst>
              <p:ext uri="{D42A27DB-BD31-4B8C-83A1-F6EECF244321}">
                <p14:modId xmlns:p14="http://schemas.microsoft.com/office/powerpoint/2010/main" val="1678305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38A01B-0FD4-4565-A346-9D3933EE35B6}"/>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B1793AD1-7598-4C60-880A-C1D5FAD9EC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3171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1363</Words>
  <Application>Microsoft Office PowerPoint</Application>
  <PresentationFormat>On-screen Show (4:3)</PresentationFormat>
  <Paragraphs>728</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8</vt:lpstr>
      <vt:lpstr>Eigene Beiträge (Postings) - 2 of 8</vt:lpstr>
      <vt:lpstr>Eigene Beiträge (Postings) - 3 of 8</vt:lpstr>
      <vt:lpstr>Eigene Beiträge (Postings) - 4 of 8</vt:lpstr>
      <vt:lpstr>Eigene Beiträge (Postings) - 5 of 8</vt:lpstr>
      <vt:lpstr>Eigene Beiträge (Postings) - 6 of 8</vt:lpstr>
      <vt:lpstr>Eigene Beiträge (Postings) - 7 of 8</vt:lpstr>
      <vt:lpstr>Eigene Beiträge (Postings) - 8 of 8</vt:lpstr>
      <vt:lpstr>Eigene Beiträge (Postings) + Reactions - 1 of 9</vt:lpstr>
      <vt:lpstr>Eigene Beiträge (Postings) + Reactions - 2 of 9</vt:lpstr>
      <vt:lpstr>Eigene Beiträge (Postings) + Reactions - 3 of 9</vt:lpstr>
      <vt:lpstr>Eigene Beiträge (Postings) + Reactions - 4 of 9</vt:lpstr>
      <vt:lpstr>Eigene Beiträge (Postings) + Reactions - 5 of 9</vt:lpstr>
      <vt:lpstr>Eigene Beiträge (Postings) + Reactions - 6 of 9</vt:lpstr>
      <vt:lpstr>Eigene Beiträge (Postings) + Reactions - 7 of 9</vt:lpstr>
      <vt:lpstr>Eigene Beiträge (Postings) + Reactions - 8 of 9</vt:lpstr>
      <vt:lpstr>Eigene Beiträge (Postings) + Reactions - 9 of 9</vt:lpstr>
      <vt:lpstr>Postings/Wochentag</vt:lpstr>
      <vt:lpstr>Interaktionsrate</vt:lpstr>
      <vt:lpstr>Postingtypen (Verteilung)</vt:lpstr>
      <vt:lpstr>Interaktionsrate/Postingtyp</vt:lpstr>
      <vt:lpstr>Antwortzeit</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2018-03-29T08:09:52Z</dcterms:created>
  <dcterms:modified xsi:type="dcterms:W3CDTF">2018-03-29T08:11:04Z</dcterms:modified>
</cp:coreProperties>
</file>