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  <p:sldId id="297" r:id="rId40"/>
    <p:sldId id="299" r:id="rId41"/>
    <p:sldId id="300" r:id="rId42"/>
    <p:sldId id="301" r:id="rId43"/>
    <p:sldId id="302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14663</c:v>
                </c:pt>
                <c:pt idx="1">
                  <c:v>14662</c:v>
                </c:pt>
                <c:pt idx="2">
                  <c:v>14664</c:v>
                </c:pt>
                <c:pt idx="3">
                  <c:v>14667</c:v>
                </c:pt>
                <c:pt idx="4">
                  <c:v>14665</c:v>
                </c:pt>
                <c:pt idx="5">
                  <c:v>14665</c:v>
                </c:pt>
                <c:pt idx="6">
                  <c:v>14665</c:v>
                </c:pt>
                <c:pt idx="7">
                  <c:v>14664</c:v>
                </c:pt>
                <c:pt idx="8">
                  <c:v>14663</c:v>
                </c:pt>
                <c:pt idx="9">
                  <c:v>14663</c:v>
                </c:pt>
                <c:pt idx="10">
                  <c:v>14662</c:v>
                </c:pt>
                <c:pt idx="11">
                  <c:v>14661</c:v>
                </c:pt>
                <c:pt idx="12">
                  <c:v>14659</c:v>
                </c:pt>
                <c:pt idx="13">
                  <c:v>14662</c:v>
                </c:pt>
                <c:pt idx="14">
                  <c:v>14667</c:v>
                </c:pt>
                <c:pt idx="15">
                  <c:v>14668</c:v>
                </c:pt>
                <c:pt idx="16">
                  <c:v>14674</c:v>
                </c:pt>
                <c:pt idx="17">
                  <c:v>14671</c:v>
                </c:pt>
                <c:pt idx="18">
                  <c:v>14671</c:v>
                </c:pt>
                <c:pt idx="19">
                  <c:v>14671</c:v>
                </c:pt>
                <c:pt idx="20">
                  <c:v>14672</c:v>
                </c:pt>
                <c:pt idx="21">
                  <c:v>14677</c:v>
                </c:pt>
                <c:pt idx="22">
                  <c:v>14687</c:v>
                </c:pt>
                <c:pt idx="23">
                  <c:v>14699</c:v>
                </c:pt>
                <c:pt idx="24">
                  <c:v>14701</c:v>
                </c:pt>
                <c:pt idx="25">
                  <c:v>14708</c:v>
                </c:pt>
                <c:pt idx="26">
                  <c:v>14713</c:v>
                </c:pt>
                <c:pt idx="27">
                  <c:v>14753</c:v>
                </c:pt>
                <c:pt idx="28">
                  <c:v>14755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C3-4C80-975F-3D24D76DE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271872"/>
        <c:axId val="324274168"/>
      </c:lineChart>
      <c:dateAx>
        <c:axId val="32427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74168"/>
        <c:crosses val="autoZero"/>
        <c:auto val="1"/>
        <c:lblOffset val="100"/>
        <c:baseTimeUnit val="days"/>
      </c:dateAx>
      <c:valAx>
        <c:axId val="32427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7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2">
                  <c:v>8</c:v>
                </c:pt>
                <c:pt idx="23">
                  <c:v>11</c:v>
                </c:pt>
                <c:pt idx="24">
                  <c:v>7</c:v>
                </c:pt>
                <c:pt idx="25">
                  <c:v>2</c:v>
                </c:pt>
                <c:pt idx="26">
                  <c:v>10</c:v>
                </c:pt>
                <c:pt idx="27">
                  <c:v>35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C-4778-B2A6-1E95DD4AF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756840"/>
        <c:axId val="325758808"/>
      </c:lineChart>
      <c:dateAx>
        <c:axId val="32575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8808"/>
        <c:crosses val="autoZero"/>
        <c:auto val="1"/>
        <c:lblOffset val="100"/>
        <c:baseTimeUnit val="days"/>
      </c:dateAx>
      <c:valAx>
        <c:axId val="32575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7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DE-42BE-8F3E-568F9F25C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165832"/>
        <c:axId val="330168456"/>
      </c:lineChart>
      <c:dateAx>
        <c:axId val="33016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68456"/>
        <c:crosses val="autoZero"/>
        <c:auto val="1"/>
        <c:lblOffset val="100"/>
        <c:baseTimeUnit val="days"/>
      </c:dateAx>
      <c:valAx>
        <c:axId val="33016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6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5-4E65-834F-A4A59B02A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792472"/>
        <c:axId val="397800344"/>
      </c:barChart>
      <c:catAx>
        <c:axId val="39779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0344"/>
        <c:crosses val="autoZero"/>
        <c:auto val="1"/>
        <c:lblAlgn val="ctr"/>
        <c:lblOffset val="100"/>
        <c:noMultiLvlLbl val="0"/>
      </c:catAx>
      <c:valAx>
        <c:axId val="39780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9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0.59260268374088998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4F-45C9-825F-224D106DC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808872"/>
        <c:axId val="397804280"/>
      </c:lineChart>
      <c:dateAx>
        <c:axId val="39780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4280"/>
        <c:crosses val="autoZero"/>
        <c:auto val="1"/>
        <c:lblOffset val="100"/>
        <c:baseTimeUnit val="days"/>
      </c:dateAx>
      <c:valAx>
        <c:axId val="39780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4-4102-B419-6795D82871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4-4102-B419-6795D82871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4-4102-B419-6795D82871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4-4102-B419-6795D8287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809528"/>
        <c:axId val="397802640"/>
      </c:barChart>
      <c:catAx>
        <c:axId val="39780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2640"/>
        <c:crosses val="autoZero"/>
        <c:auto val="1"/>
        <c:lblAlgn val="ctr"/>
        <c:lblOffset val="100"/>
        <c:noMultiLvlLbl val="0"/>
      </c:catAx>
      <c:valAx>
        <c:axId val="39780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4.6467261701983</c:v>
                </c:pt>
                <c:pt idx="3">
                  <c:v>0.59244126659856999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5-4DCA-BD18-2BF58418B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805920"/>
        <c:axId val="397810512"/>
      </c:barChart>
      <c:catAx>
        <c:axId val="3978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10512"/>
        <c:crosses val="autoZero"/>
        <c:auto val="1"/>
        <c:lblAlgn val="ctr"/>
        <c:lblOffset val="100"/>
        <c:noMultiLvlLbl val="0"/>
      </c:catAx>
      <c:valAx>
        <c:axId val="39781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3-4E23-84D0-E3019E65C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813136"/>
        <c:axId val="397820024"/>
      </c:barChart>
      <c:catAx>
        <c:axId val="39781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20024"/>
        <c:crosses val="autoZero"/>
        <c:auto val="1"/>
        <c:lblAlgn val="ctr"/>
        <c:lblOffset val="100"/>
        <c:noMultiLvlLbl val="0"/>
      </c:catAx>
      <c:valAx>
        <c:axId val="39782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1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1">
                  <c:v>32087</c:v>
                </c:pt>
                <c:pt idx="22">
                  <c:v>32084</c:v>
                </c:pt>
                <c:pt idx="23">
                  <c:v>32080</c:v>
                </c:pt>
                <c:pt idx="24">
                  <c:v>32080</c:v>
                </c:pt>
                <c:pt idx="25">
                  <c:v>32079</c:v>
                </c:pt>
                <c:pt idx="26">
                  <c:v>32079</c:v>
                </c:pt>
                <c:pt idx="27">
                  <c:v>32077</c:v>
                </c:pt>
                <c:pt idx="28">
                  <c:v>32074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9-4AAB-A872-901719141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827896"/>
        <c:axId val="397831176"/>
      </c:lineChart>
      <c:dateAx>
        <c:axId val="397827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31176"/>
        <c:crosses val="autoZero"/>
        <c:auto val="1"/>
        <c:lblOffset val="100"/>
        <c:baseTimeUnit val="days"/>
      </c:dateAx>
      <c:valAx>
        <c:axId val="39783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2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55CA-4CBA-8F91-189F48B15E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55CA-4CBA-8F91-189F48B15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831504"/>
        <c:axId val="397826912"/>
      </c:barChart>
      <c:catAx>
        <c:axId val="39783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26912"/>
        <c:crosses val="autoZero"/>
        <c:auto val="1"/>
        <c:lblAlgn val="ctr"/>
        <c:lblOffset val="100"/>
        <c:noMultiLvlLbl val="0"/>
      </c:catAx>
      <c:valAx>
        <c:axId val="39782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3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4082</c:v>
                </c:pt>
                <c:pt idx="1">
                  <c:v>1887</c:v>
                </c:pt>
                <c:pt idx="2">
                  <c:v>8856</c:v>
                </c:pt>
                <c:pt idx="3">
                  <c:v>5459</c:v>
                </c:pt>
                <c:pt idx="4">
                  <c:v>6818</c:v>
                </c:pt>
                <c:pt idx="5">
                  <c:v>13269</c:v>
                </c:pt>
                <c:pt idx="6">
                  <c:v>13019</c:v>
                </c:pt>
                <c:pt idx="7">
                  <c:v>7605</c:v>
                </c:pt>
                <c:pt idx="8">
                  <c:v>6506</c:v>
                </c:pt>
                <c:pt idx="9">
                  <c:v>7765</c:v>
                </c:pt>
                <c:pt idx="10">
                  <c:v>6185</c:v>
                </c:pt>
                <c:pt idx="11">
                  <c:v>12013</c:v>
                </c:pt>
                <c:pt idx="12">
                  <c:v>9222</c:v>
                </c:pt>
                <c:pt idx="13">
                  <c:v>8924</c:v>
                </c:pt>
                <c:pt idx="14">
                  <c:v>14106</c:v>
                </c:pt>
                <c:pt idx="15">
                  <c:v>17441</c:v>
                </c:pt>
                <c:pt idx="16">
                  <c:v>10396</c:v>
                </c:pt>
                <c:pt idx="17">
                  <c:v>3810</c:v>
                </c:pt>
                <c:pt idx="18">
                  <c:v>1782</c:v>
                </c:pt>
                <c:pt idx="19">
                  <c:v>3231</c:v>
                </c:pt>
                <c:pt idx="20">
                  <c:v>6464</c:v>
                </c:pt>
                <c:pt idx="21">
                  <c:v>9345</c:v>
                </c:pt>
                <c:pt idx="22">
                  <c:v>13192</c:v>
                </c:pt>
                <c:pt idx="23">
                  <c:v>10210</c:v>
                </c:pt>
                <c:pt idx="24">
                  <c:v>9415</c:v>
                </c:pt>
                <c:pt idx="25">
                  <c:v>7458</c:v>
                </c:pt>
                <c:pt idx="26">
                  <c:v>4374</c:v>
                </c:pt>
                <c:pt idx="27">
                  <c:v>1879</c:v>
                </c:pt>
                <c:pt idx="28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69-4002-B7C8-65CE814AE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72104"/>
        <c:axId val="369369480"/>
      </c:lineChart>
      <c:dateAx>
        <c:axId val="36937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69480"/>
        <c:crosses val="autoZero"/>
        <c:auto val="1"/>
        <c:lblOffset val="100"/>
        <c:baseTimeUnit val="days"/>
      </c:dateAx>
      <c:valAx>
        <c:axId val="36936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2700</c:v>
                </c:pt>
                <c:pt idx="1">
                  <c:v>1205</c:v>
                </c:pt>
                <c:pt idx="2">
                  <c:v>6186</c:v>
                </c:pt>
                <c:pt idx="3">
                  <c:v>4315</c:v>
                </c:pt>
                <c:pt idx="4">
                  <c:v>5293</c:v>
                </c:pt>
                <c:pt idx="5">
                  <c:v>7010</c:v>
                </c:pt>
                <c:pt idx="6">
                  <c:v>6838</c:v>
                </c:pt>
                <c:pt idx="7">
                  <c:v>5137</c:v>
                </c:pt>
                <c:pt idx="8">
                  <c:v>4734</c:v>
                </c:pt>
                <c:pt idx="9">
                  <c:v>5518</c:v>
                </c:pt>
                <c:pt idx="10">
                  <c:v>5236</c:v>
                </c:pt>
                <c:pt idx="11">
                  <c:v>7173</c:v>
                </c:pt>
                <c:pt idx="12">
                  <c:v>6528</c:v>
                </c:pt>
                <c:pt idx="13">
                  <c:v>6405</c:v>
                </c:pt>
                <c:pt idx="14">
                  <c:v>9987</c:v>
                </c:pt>
                <c:pt idx="15">
                  <c:v>11826</c:v>
                </c:pt>
                <c:pt idx="16">
                  <c:v>6409</c:v>
                </c:pt>
                <c:pt idx="17">
                  <c:v>2085</c:v>
                </c:pt>
                <c:pt idx="18">
                  <c:v>914</c:v>
                </c:pt>
                <c:pt idx="19">
                  <c:v>1799</c:v>
                </c:pt>
                <c:pt idx="20">
                  <c:v>3058</c:v>
                </c:pt>
                <c:pt idx="21">
                  <c:v>6166</c:v>
                </c:pt>
                <c:pt idx="22">
                  <c:v>8839</c:v>
                </c:pt>
                <c:pt idx="23">
                  <c:v>7821</c:v>
                </c:pt>
                <c:pt idx="24">
                  <c:v>7488</c:v>
                </c:pt>
                <c:pt idx="25">
                  <c:v>6157</c:v>
                </c:pt>
                <c:pt idx="26">
                  <c:v>3739</c:v>
                </c:pt>
                <c:pt idx="27">
                  <c:v>987</c:v>
                </c:pt>
                <c:pt idx="28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A4-42C6-8373-64E4DE761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82272"/>
        <c:axId val="369388504"/>
      </c:lineChart>
      <c:dateAx>
        <c:axId val="36938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8504"/>
        <c:crosses val="autoZero"/>
        <c:auto val="1"/>
        <c:lblOffset val="100"/>
        <c:baseTimeUnit val="days"/>
      </c:dateAx>
      <c:valAx>
        <c:axId val="36938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110</c:v>
                </c:pt>
                <c:pt idx="1">
                  <c:v>39</c:v>
                </c:pt>
                <c:pt idx="2">
                  <c:v>235</c:v>
                </c:pt>
                <c:pt idx="3">
                  <c:v>110</c:v>
                </c:pt>
                <c:pt idx="4">
                  <c:v>115</c:v>
                </c:pt>
                <c:pt idx="5">
                  <c:v>448</c:v>
                </c:pt>
                <c:pt idx="6">
                  <c:v>329</c:v>
                </c:pt>
                <c:pt idx="7">
                  <c:v>131</c:v>
                </c:pt>
                <c:pt idx="8">
                  <c:v>96</c:v>
                </c:pt>
                <c:pt idx="9">
                  <c:v>168</c:v>
                </c:pt>
                <c:pt idx="10">
                  <c:v>120</c:v>
                </c:pt>
                <c:pt idx="11">
                  <c:v>581</c:v>
                </c:pt>
                <c:pt idx="12">
                  <c:v>470</c:v>
                </c:pt>
                <c:pt idx="13">
                  <c:v>269</c:v>
                </c:pt>
                <c:pt idx="14">
                  <c:v>298</c:v>
                </c:pt>
                <c:pt idx="15">
                  <c:v>444</c:v>
                </c:pt>
                <c:pt idx="16">
                  <c:v>553</c:v>
                </c:pt>
                <c:pt idx="17">
                  <c:v>153</c:v>
                </c:pt>
                <c:pt idx="18">
                  <c:v>35</c:v>
                </c:pt>
                <c:pt idx="19">
                  <c:v>107</c:v>
                </c:pt>
                <c:pt idx="20">
                  <c:v>336</c:v>
                </c:pt>
                <c:pt idx="21">
                  <c:v>576</c:v>
                </c:pt>
                <c:pt idx="22">
                  <c:v>720</c:v>
                </c:pt>
                <c:pt idx="23">
                  <c:v>494</c:v>
                </c:pt>
                <c:pt idx="24">
                  <c:v>374</c:v>
                </c:pt>
                <c:pt idx="25">
                  <c:v>273</c:v>
                </c:pt>
                <c:pt idx="26">
                  <c:v>159</c:v>
                </c:pt>
                <c:pt idx="27">
                  <c:v>119</c:v>
                </c:pt>
                <c:pt idx="28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CC-4097-9A41-CF010C15E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84568"/>
        <c:axId val="369380304"/>
      </c:lineChart>
      <c:dateAx>
        <c:axId val="36938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0304"/>
        <c:crosses val="autoZero"/>
        <c:auto val="1"/>
        <c:lblOffset val="100"/>
        <c:baseTimeUnit val="days"/>
      </c:dateAx>
      <c:valAx>
        <c:axId val="36938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37</c:v>
                </c:pt>
                <c:pt idx="1">
                  <c:v>16</c:v>
                </c:pt>
                <c:pt idx="2">
                  <c:v>46</c:v>
                </c:pt>
                <c:pt idx="3">
                  <c:v>19</c:v>
                </c:pt>
                <c:pt idx="4">
                  <c:v>36</c:v>
                </c:pt>
                <c:pt idx="5">
                  <c:v>42</c:v>
                </c:pt>
                <c:pt idx="6">
                  <c:v>45</c:v>
                </c:pt>
                <c:pt idx="7">
                  <c:v>35</c:v>
                </c:pt>
                <c:pt idx="8">
                  <c:v>38</c:v>
                </c:pt>
                <c:pt idx="9">
                  <c:v>27</c:v>
                </c:pt>
                <c:pt idx="10">
                  <c:v>29</c:v>
                </c:pt>
                <c:pt idx="11">
                  <c:v>58</c:v>
                </c:pt>
                <c:pt idx="12">
                  <c:v>56</c:v>
                </c:pt>
                <c:pt idx="13">
                  <c:v>46</c:v>
                </c:pt>
                <c:pt idx="14">
                  <c:v>49</c:v>
                </c:pt>
                <c:pt idx="15">
                  <c:v>72</c:v>
                </c:pt>
                <c:pt idx="16">
                  <c:v>66</c:v>
                </c:pt>
                <c:pt idx="17">
                  <c:v>37</c:v>
                </c:pt>
                <c:pt idx="18">
                  <c:v>15</c:v>
                </c:pt>
                <c:pt idx="19">
                  <c:v>38</c:v>
                </c:pt>
                <c:pt idx="20">
                  <c:v>37</c:v>
                </c:pt>
                <c:pt idx="21">
                  <c:v>34</c:v>
                </c:pt>
                <c:pt idx="22">
                  <c:v>51</c:v>
                </c:pt>
                <c:pt idx="23">
                  <c:v>38</c:v>
                </c:pt>
                <c:pt idx="24">
                  <c:v>27</c:v>
                </c:pt>
                <c:pt idx="25">
                  <c:v>27</c:v>
                </c:pt>
                <c:pt idx="26">
                  <c:v>21</c:v>
                </c:pt>
                <c:pt idx="27">
                  <c:v>115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F-49AF-9D69-6B57C5BAF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88832"/>
        <c:axId val="369382928"/>
      </c:lineChart>
      <c:dateAx>
        <c:axId val="36938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2928"/>
        <c:crosses val="autoZero"/>
        <c:auto val="1"/>
        <c:lblOffset val="100"/>
        <c:baseTimeUnit val="days"/>
      </c:dateAx>
      <c:valAx>
        <c:axId val="36938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8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2064.8518518518999</c:v>
                </c:pt>
                <c:pt idx="1">
                  <c:v>1266.9629629630001</c:v>
                </c:pt>
                <c:pt idx="2">
                  <c:v>891.73076923076997</c:v>
                </c:pt>
                <c:pt idx="3">
                  <c:v>824.14814814814997</c:v>
                </c:pt>
                <c:pt idx="4">
                  <c:v>1133.0740740741001</c:v>
                </c:pt>
                <c:pt idx="5">
                  <c:v>2200.1481481481001</c:v>
                </c:pt>
                <c:pt idx="6">
                  <c:v>4025.5925925925999</c:v>
                </c:pt>
                <c:pt idx="7">
                  <c:v>5366.1111111111004</c:v>
                </c:pt>
                <c:pt idx="8">
                  <c:v>5740.1851851851998</c:v>
                </c:pt>
                <c:pt idx="9">
                  <c:v>5769.4074074073997</c:v>
                </c:pt>
                <c:pt idx="10">
                  <c:v>5799.7407407406999</c:v>
                </c:pt>
                <c:pt idx="11">
                  <c:v>5736.0357142857001</c:v>
                </c:pt>
                <c:pt idx="12">
                  <c:v>6353.9259259258997</c:v>
                </c:pt>
                <c:pt idx="13">
                  <c:v>6162.2962962963002</c:v>
                </c:pt>
                <c:pt idx="14">
                  <c:v>6060.0740740741003</c:v>
                </c:pt>
                <c:pt idx="15">
                  <c:v>6107.5925925926003</c:v>
                </c:pt>
                <c:pt idx="16">
                  <c:v>6272.7777777778001</c:v>
                </c:pt>
                <c:pt idx="17">
                  <c:v>6505.5925925926003</c:v>
                </c:pt>
                <c:pt idx="18">
                  <c:v>6813.4074074073997</c:v>
                </c:pt>
                <c:pt idx="19">
                  <c:v>7077.1111111111004</c:v>
                </c:pt>
                <c:pt idx="20">
                  <c:v>7260.9629629629999</c:v>
                </c:pt>
                <c:pt idx="21">
                  <c:v>6746.4444444443998</c:v>
                </c:pt>
                <c:pt idx="22">
                  <c:v>5439.9259259258997</c:v>
                </c:pt>
                <c:pt idx="23">
                  <c:v>3490.9259259259002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3-4014-B355-935737640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94408"/>
        <c:axId val="369398672"/>
      </c:lineChart>
      <c:catAx>
        <c:axId val="36939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98672"/>
        <c:crosses val="autoZero"/>
        <c:auto val="1"/>
        <c:lblAlgn val="ctr"/>
        <c:lblOffset val="100"/>
        <c:noMultiLvlLbl val="0"/>
      </c:catAx>
      <c:valAx>
        <c:axId val="36939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9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2700</c:v>
                </c:pt>
                <c:pt idx="1">
                  <c:v>1205</c:v>
                </c:pt>
                <c:pt idx="2">
                  <c:v>6186</c:v>
                </c:pt>
                <c:pt idx="3">
                  <c:v>4315</c:v>
                </c:pt>
                <c:pt idx="4">
                  <c:v>5293</c:v>
                </c:pt>
                <c:pt idx="5">
                  <c:v>7010</c:v>
                </c:pt>
                <c:pt idx="6">
                  <c:v>6838</c:v>
                </c:pt>
                <c:pt idx="7">
                  <c:v>5137</c:v>
                </c:pt>
                <c:pt idx="8">
                  <c:v>4734</c:v>
                </c:pt>
                <c:pt idx="9">
                  <c:v>5518</c:v>
                </c:pt>
                <c:pt idx="10">
                  <c:v>5236</c:v>
                </c:pt>
                <c:pt idx="11">
                  <c:v>7173</c:v>
                </c:pt>
                <c:pt idx="12">
                  <c:v>6528</c:v>
                </c:pt>
                <c:pt idx="13">
                  <c:v>6405</c:v>
                </c:pt>
                <c:pt idx="14">
                  <c:v>9987</c:v>
                </c:pt>
                <c:pt idx="15">
                  <c:v>11826</c:v>
                </c:pt>
                <c:pt idx="16">
                  <c:v>6409</c:v>
                </c:pt>
                <c:pt idx="17">
                  <c:v>2085</c:v>
                </c:pt>
                <c:pt idx="18">
                  <c:v>914</c:v>
                </c:pt>
                <c:pt idx="19">
                  <c:v>1799</c:v>
                </c:pt>
                <c:pt idx="20">
                  <c:v>3058</c:v>
                </c:pt>
                <c:pt idx="21">
                  <c:v>6166</c:v>
                </c:pt>
                <c:pt idx="22">
                  <c:v>8839</c:v>
                </c:pt>
                <c:pt idx="23">
                  <c:v>7821</c:v>
                </c:pt>
                <c:pt idx="24">
                  <c:v>7488</c:v>
                </c:pt>
                <c:pt idx="25">
                  <c:v>6157</c:v>
                </c:pt>
                <c:pt idx="26">
                  <c:v>3739</c:v>
                </c:pt>
                <c:pt idx="27">
                  <c:v>987</c:v>
                </c:pt>
                <c:pt idx="28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3-4648-9EDE-8967E63A2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098488"/>
        <c:axId val="387099144"/>
      </c:lineChart>
      <c:dateAx>
        <c:axId val="38709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99144"/>
        <c:crosses val="autoZero"/>
        <c:auto val="1"/>
        <c:lblOffset val="100"/>
        <c:baseTimeUnit val="days"/>
      </c:dateAx>
      <c:valAx>
        <c:axId val="38709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9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59AD-F798-4825-BC84-EDEB591C0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1E14A4-1BC9-4F40-88E7-DC1BB7EFF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17590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6669-378F-47C1-9E66-8BDBE3FE9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248A8-9F97-415A-8317-3505BEF22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231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90248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0309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658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8232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3981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81542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653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6066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481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136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0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FABFC-D51B-4BE0-9AE4-61AFA7A61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01929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A0FE7-5259-4FA2-8873-6ABA5543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3B96E-697C-43D5-B270-1E7DEDFBF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889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75237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8920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23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549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572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45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65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878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0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71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A2F58-FA9C-4ACA-A4EB-B17ABD69F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856754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CEC8D-11B4-494D-969F-80DF6EFA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4E7F1-35CD-4346-84A7-C5798A732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036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48058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9994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555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105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5796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4515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8863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924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6970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9342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85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1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CE64E-EFDF-4742-A00E-CAC059C01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304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4AA5-7812-4B5E-8A1C-7600F647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06914-5238-4890-8B1E-0889B4DDE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966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542C6-E85E-4945-98B8-324527EFF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A7E42-689C-4E3E-8C1E-72D02FBB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37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89CAE-161D-44F6-96AD-DEAEEB651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42CEB3-42E6-488E-A697-1AA8C22DD6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016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B4852-889D-4417-B819-4B782D69D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4262C-18D4-4C43-BA7F-9DD1C9F1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83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3121-D919-4651-9813-C0EEB020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A4EF64-B049-4967-8D2D-E52D254EC1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625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273D2-6B01-45D9-8501-8A5CCA326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ED8C6-D439-41CC-90F1-D4CF72681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97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F97E-F5FF-4260-B69B-816D6CE2E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E67A0-019B-486C-B13A-768721315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269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625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271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7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249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98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5732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04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8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5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- 2018-03-23 12:23:47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🐰Ostern im Clocktower🐰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- 2018-03-22 06:06:46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jetzt aber - das Frühjahr kann kommen! Wir haben das richtige Material für Euch- mehr Auswahl an Bikes und Fashion geht nicht!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- 2018-03-21 15:53:14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Schmuck Vitrinen sind nun wieder prall gefüllt - perfektes Timing für Ostern 🐰🎁🐰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09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- 2018-03-20 18:29:08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 heute wieder mal ein produktiver und lustiger Tag mit unserer Visual Merchandising Fachfrau Barbara Lostuzzo 😎👍 Durch die neue und frische Präsentation entdeckt ihr bestimmt das ein oder andere Teil neu - wir freuen uns auf Euch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2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- 2018-03-17 16:59:48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WOW!!🤘🤘War ne mega coole Kick - off Party heute! Vielen Dank an alle die trotz Regen vorbei geschaut haben - So ein Event mit Euch ist pure Motivation für uns! 
It‘s not just a hobby, it‘s a passion 😎
Thank you, your Clocktower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89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FE591-A490-4104-8D37-FDBCA08B7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308097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3F00-AE20-4572-A0F0-AAAD76383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D8515-057F-45FF-8D1E-B76799ECE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303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085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07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292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713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298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33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047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463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9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- 2018-03-16 09:30:13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Alles eingekauft für euer Bikerfrühstück morgen! Nicht vergessen: Season Start Party morgen ab 09:00!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87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- 2018-03-15 16:21:50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Season Start Party
Diesen Samstag 17.03. von 9.00-13.00 gibt‘s bei uns einen Kick-off Vormittag in den 2018er Motorradsommer!
- lecker Essen
- süffige Getränke
- chillige Musik von DJ Maxwell
- Im Shop gibt’s beim Kauf einer Funktions - oder Lederjacke einen GRATIS HD Rucksack dazu!
- Informier dich über die HD 1% Finanzierung und unser Sportster Frühjahrs Special!
Schaut vorbei und genießt bei toller Atmosphäre stylische Klamotten und die neuen 2018er Bikes!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9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1D482-8512-4FE4-998F-29CF3237A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977012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D269-0F36-4C50-8B67-1638BAF3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17736-47C5-4F22-BB6C-2CC55A140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952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9160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098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600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271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03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48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078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680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7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- 2018-03-14 18:43:40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Winter Durststrecke ist vorbei: Endlich fängt die Clocktower Eventsaison an!! 
Diesen Samstag 17.03. von 9.00-13.00 gibt‘s bei uns einen Kick-off Vormittag in den 2018er Motorradsommer!
- lecker Essen
- süffige Getränke 
- chillige Musik
- Im Shop gibt’s beim Kauf einer Funktions - oder Lederjacke einen GRATIS HD Rucksack dazu!
Schaut vorbei und genießt bei toller Atmosphäre stylische Klamotten und die neuen 2018er Bikes!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30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- 2018-03-13 13:48:36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Letzte Station, dann gehts wieder ab nach Graz - starkes Team, starker Firmenausflug, auf in eine starke Saison 🤘😎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6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- 2018-03-12 13:09:30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Greetings from Amsterdam - Clocktower Roadtrip 🤘😎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- 2018-03-12 10:43:35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ROKKER Winter - Sale! Auf ausgewählte Modelle gibt´s - 30%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8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- 2018-03-10 15:06:39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neue Sport Glide schaut a dreckig schoaf aus - und fährt sich sensationell! Überzeug dich selbst bei einer Probefahrt!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84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820F6-DDD9-47EA-87DE-6BB16AA10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244183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CB17-5056-4F82-8A1B-FFE88AE6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D0D7D-E31B-464F-9DF5-D03C954C2D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392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1507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97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678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5004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462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389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087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524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9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- 2018-03-09 06:41:00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Sportster Deal! 1000 EUR Zubehör zu jeder neuen Sporty und die neue 1% Finanzierung - was will man mehr?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9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- 2018-03-08 12:06:15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Nächstes Sporty Projekt....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9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14:24:33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5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09:43:04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Winter - Sale auf ausgewählte Stiefel und Helme! Jetzt direkt in unserem Onlineshop!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54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B966D-A980-4D37-8915-553C23028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71343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C2E9D-426E-4516-ACE3-6327B0E9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EA44E-1C0D-4270-8340-CE92AC6DF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475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16672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31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394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977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2413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944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618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81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0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Bravo - hier kommt die Sportster 1% Finanzierung!
Verwirkliche deinen Traum von deiner Sportster - die mtl. Rate beträgt nur 1% vom Kaufpreis! 
Bei einer Iron bedeutet das:
mtl. Rate: 118,-
Anzahlung: 1.002,-
36 Monate
65% Restwert
Und zusätzlich gibt'ts bei uns EUR 1.000,- für HD Zubehör zu jeder Sporty dazu!
LEICHTER WAR SPORTSTER KAUFEN NOCH NIE!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1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- 2018-03-06 14:29:43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im Shop - wunderschöne Armbanduhren für Damen und Herren von HD (bereits ab €169.-),natürlich auch mit limitierter 115th Anniversary Kollektion!
Außerdem: neue Aufnäher und Socken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75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- 2018-03-06 14:24:25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Kategorie: Fast Fertig
Aber einfach zu cool um sie euch vorzuenthalten....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9446B-00B7-4691-9643-B8067FC7C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086931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FF362-96EB-487A-92B9-1A361EC4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6EE97-9FAC-4DC3-B100-765DF04E1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0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3606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240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8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95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00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432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99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00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72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- 2018-03-05 09:03:03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Zur Info für ALLE Biker: Auch heuer gibt’s wieder den Gutschein vom Land Steiermark für ein ermäßigtes Fahrsicherheitstraining beim ÖAMTC oder ARBÖ. Einfach selbst downloaden und buchen:
http://www.verkehr.steiermark.at/cms/beitrag/12571786/31717860/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04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- 2018-03-03 10:21:51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aber schnell! Ab sofort gibt's für Dich zu jeder neuen Sportster 1.000,- Harley Zubehör deiner Wahl dazu! Nur so lange der Sporty Vorrat reicht!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73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- 2018-03-01 15:42:27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love Metal 🤘
Breakout 2018 Heck &amp; Tankumbau in Rohform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95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58D58-52C0-4E72-B43D-547277206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50112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8670B-207F-4C12-9C51-75D13A8E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59A6C-EB7C-499D-9760-72FC150E9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131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89656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164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185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059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835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80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500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41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4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- 2018-03-23 12:23:47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🐰Ostern im Clocktower🐰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97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- 2018-03-22 06:06:46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jetzt aber - das Frühjahr kann kommen! Wir haben das richtige Material für Euch- mehr Auswahl an Bikes und Fashion geht nicht!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6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- 2018-03-21 15:53:14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Schmuck Vitrinen sind nun wieder prall gefüllt - perfektes Timing für Ostern 🐰🎁🐰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5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- 2018-03-20 18:29:08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 heute wieder mal ein produktiver und lustiger Tag mit unserer Visual Merchandising Fachfrau Barbara Lostuzzo 😎👍 Durch die neue und frische Präsentation entdeckt ihr bestimmt das ein oder andere Teil neu - wir freuen uns auf Euch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64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14E06-D109-44BC-919D-19A936E95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493929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B978C-5207-4950-9A2C-5937542F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C522C-A6C1-400C-AF06-FA9A99A1E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75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47491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83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37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979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799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28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54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7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- 2018-03-17 16:59:48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WOW!!🤘🤘War ne mega coole Kick - off Party heute! Vielen Dank an alle die trotz Regen vorbei geschaut haben - So ein Event mit Euch ist pure Motivation für uns! 
It‘s not just a hobby, it‘s a passion 😎
Thank you, your Clocktower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2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- 2018-03-16 09:30:13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Alles eingekauft für euer Bikerfrühstück morgen! Nicht vergessen: Season Start Party morgen ab 09:00!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49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C10F1-F1E1-411F-AB87-C69EC1AA3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345651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1380-8A20-4638-8A81-1C7FFFCF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81512A-67DB-4E1B-9B5F-8A0D7D0F5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324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06757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750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30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280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61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645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132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55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77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- 2018-03-15 16:21:50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Season Start Party
Diesen Samstag 17.03. von 9.00-13.00 gibt‘s bei uns einen Kick-off Vormittag in den 2018er Motorradsommer!
- lecker Essen
- süffige Getränke
- chillige Musik von DJ Maxwell
- Im Shop gibt’s beim Kauf einer Funktions - oder Lederjacke einen GRATIS HD Rucksack dazu!
- Informier dich über die HD 1% Finanzierung und unser Sportster Frühjahrs Special!
Schaut vorbei und genießt bei toller Atmosphäre stylische Klamotten und die neuen 2018er Bikes!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5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EB70F-C396-4E04-9743-84303CFC1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565188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BEFF-CB07-473F-94FD-47882CBB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0F22F-C84E-4E06-ACFE-D07C789B2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24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45299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735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188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745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865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60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995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996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64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- 2018-03-14 18:43:40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Winter Durststrecke ist vorbei: Endlich fängt die Clocktower Eventsaison an!! 
Diesen Samstag 17.03. von 9.00-13.00 gibt‘s bei uns einen Kick-off Vormittag in den 2018er Motorradsommer!
- lecker Essen
- süffige Getränke 
- chillige Musik
- Im Shop gibt’s beim Kauf einer Funktions - oder Lederjacke einen GRATIS HD Rucksack dazu!
Schaut vorbei und genießt bei toller Atmosphäre stylische Klamotten und die neuen 2018er Bikes!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9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- 2018-03-13 13:48:36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Letzte Station, dann gehts wieder ab nach Graz - starkes Team, starker Firmenausflug, auf in eine starke Saison 🤘😎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37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A4908-54D3-4ECB-95D1-7E0D1185E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4233298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23209-332D-449D-ADA2-3D10CCA7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D94EF-C5A3-439E-A6D8-041B3D087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596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7811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838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520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856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86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521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030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797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6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- 2018-03-12 13:09:30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Greetings from Amsterdam - Clocktower Roadtrip 🤘😎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8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- 2018-03-12 10:43:35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ROKKER Winter - Sale! Auf ausgewählte Modelle gibt´s - 30%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44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- 2018-03-10 15:06:39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neue Sport Glide schaut a dreckig schoaf aus - und fährt sich sensationell! Überzeug dich selbst bei einer Probefahrt!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- 2018-03-09 06:41:00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Sportster Deal! 1000 EUR Zubehör zu jeder neuen Sporty und die neue 1% Finanzierung - was will man mehr?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75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- 2018-03-08 12:06:15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Nächstes Sporty Projekt....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5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A7A78-00A2-4E20-A726-3F887C6CD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836089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A0B54-D766-4D5C-91E3-F5B0E2B8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85F04-2A13-44D1-9A09-C7AB7C5FA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480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81022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39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008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346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03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95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09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37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9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14:24:33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2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09:43:04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Winter - Sale auf ausgewählte Stiefel und Helme! Jetzt direkt in unserem Onlineshop!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95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FE827-D7F1-438B-B65E-BE60BF374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6967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ABC2C-93A1-48FE-BBB8-98222782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3D873-8870-4450-9376-91B1E8F0AE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499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2026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607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30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785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43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009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126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009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68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- 2018-03-07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Bravo - hier kommt die Sportster 1% Finanzierung!
Verwirkliche deinen Traum von deiner Sportster - die mtl. Rate beträgt nur 1% vom Kaufpreis! 
Bei einer Iron bedeutet das:
mtl. Rate: 118,-
Anzahlung: 1.002,-
36 Monate
65% Restwert
Und zusätzlich gibt'ts bei uns EUR 1.000,- für HD Zubehör zu jeder Sporty dazu!
LEICHTER WAR SPORTSTER KAUFEN NOCH NIE!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3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- 2018-03-06 14:29:43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im Shop - wunderschöne Armbanduhren für Damen und Herren von HD (bereits ab €169.-),natürlich auch mit limitierter 115th Anniversary Kollektion!
Außerdem: neue Aufnäher und Socken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28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A9014-E45F-4AB5-A686-2A3916D93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4003730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69D0F-336C-4C5E-A363-2A739B1F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7AC16-E1AD-46DD-B2CB-12465FE83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617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46704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319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607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74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129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89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54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13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8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- 2018-03-06 14:24:25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Kategorie: Fast Fertig
Aber einfach zu cool um sie euch vorzuenthalten....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3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- 2018-03-05 09:03:03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Zur Info für ALLE Biker: Auch heuer gibt’s wieder den Gutschein vom Land Steiermark für ein ermäßigtes Fahrsicherheitstraining beim ÖAMTC oder ARBÖ. Einfach selbst downloaden und buchen:
http://www.verkehr.steiermark.at/cms/beitrag/12571786/31717860/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60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- 2018-03-03 10:21:51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aber schnell! Ab sofort gibt's für Dich zu jeder neuen Sportster 1.000,- Harley Zubehör deiner Wahl dazu! Nur so lange der Sporty Vorrat reicht!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023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B7673-8C6E-4106-9BF3-EBEED2306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292021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41261-3371-45B3-BBB4-123E97FA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87903-05C2-42F2-8165-24BA61FA1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882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28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8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931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989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959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22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251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100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8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 - 2018-03-01 15:42:27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love Metal 🤘
Breakout 2018 Heck &amp; Tankumbau in Rohform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3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FDE81-E16F-4A96-B078-2669DDAFE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30651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766A8-BEDA-400A-8CA7-C7028CF0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4D6E4-0986-4909-8698-40EBEDDE6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517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C8098-2990-4334-9581-3FA4E4904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98DF-E0AD-4C52-BDEC-A6628BA1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35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C35C-4056-4291-9AAC-64214F88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A2ABAD-C8A9-4AF8-855F-554B7F6202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7965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3E546-4994-4BB0-9924-CBF2875ED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293A2-4676-4C2C-A09E-8FB1D224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45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FE0-D1FD-4E8B-8850-C7995EF7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74BCB-AADD-4F0A-942B-54B7475EDE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834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04406-47DE-47E5-ABE8-11F66C263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BF90C-D23F-4991-816C-690A3EAE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03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90DE-F8A9-4DFD-A907-10186516D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4203B-BF56-4BCE-A74A-5F0DB2E0FB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292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783BA-51AC-4E4B-9FC2-D64A2696A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FEEE8-21DA-4E28-A47D-D03745E88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57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FEAF-B531-4342-B642-DA7DD430A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A3B34F-7EB8-4965-BC89-DF1C57A8D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388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E0679-A307-4E46-9263-1CDE29614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5397C-AE25-49B5-8378-54D69FAB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60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00A98-0EF6-4512-ABD8-EFC942E9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CCFCC-4DDD-4AC8-AD08-9958393AD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704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47656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6917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42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279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827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2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Sigi Kollmann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90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Stefan Deußen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967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16C32-2E9A-4107-9D29-4D8BB2CEB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718392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4D72-134F-4369-8FD9-E03036A0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8E28F-0A11-48D1-86D6-4B678DB19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7584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2CEC8-11BA-44B8-9E52-42F2DD881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C7220-E882-4CB8-9322-9918F66C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61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EFC18-237B-4ABE-8F5C-44A7EC4B7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C4341A-7DA8-4F45-85EA-EA96E304F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2447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E7ADE-AFF1-4450-A27F-679AA3F89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B59FE-1610-4697-91EB-818887A0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55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9116-DF0D-48BF-8D23-C8156A42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B9821-8ACD-4910-93DB-6977AD6BE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6802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DEE94-E7F6-4D1F-8AD2-11960CE60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40E04-95B6-4BA9-AB7B-E8965F47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99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548A2-229F-4527-B3C8-207FC9D4E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DF2FD4-BA2F-4FAC-B443-6084F9B639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927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F2021-0323-479F-BA1B-CF463165D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67424-0599-4F68-92CB-1F32DE281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06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2EF9A-E528-4D31-8BE5-EA01713B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678C09-30D5-4F28-B97C-E4A42C4B7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01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F5477-CEC3-465F-8812-B59DBACD5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9F3E-14D1-43D2-BC61-7CFB69D3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78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30920-2514-45A7-8449-2FE9349E3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8186C-29A5-4C86-87D3-A36D4BD59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71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29C58-DA07-4A9C-8FD7-EF7819B0B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F0026-3177-4073-BB27-D746EE5F5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3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60CBC-3772-4B58-AE7C-78D8EDE9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C8D8F-0CBC-4E5C-8EB7-AC9BA72D8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38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87952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18564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228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39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Clocktower Harley Davidson Graz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Andreas Kassar - 2018-03-26 18:56:23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Hallo Andreas!
Wir freuen uns über dein Interesse! Bitte schreib doch ein Mail an info@ hdgraz.at und wir leiten deine Frage an den zuständigen Mitarbeiter weiter!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03/26/2018 18:59:02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96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5D55C-A524-4337-B722-91109B222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439085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69A5-2243-463E-8B01-7F02E968B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2335A0-E63C-43D5-9D2E-D2130D6E1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010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B90F6-4A76-4886-ACEE-8911B36F1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969D3-4093-4416-B83B-7E62882F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19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A7E84-3F22-4ADC-87B9-1478F346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BC1C48-93C0-4570-9F3B-E52B6E13F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55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6388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93227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552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6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8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36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5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0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6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62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55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0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9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071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9AD2E-1D18-4F4A-8826-A69CFFA8E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40927534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AFD-3DE8-4DE7-A55C-DC5F5BEFF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B2628-F92E-45D9-9922-E478D8E04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08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53659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09883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541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2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4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6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0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14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99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7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60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3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80A34-E6D4-4DC7-82F7-790601B7F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724226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68543-C40E-42E4-BD70-512BA95B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E8ACA-BF0B-4055-A35C-560B298FF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478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16264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54022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6458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37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70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33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58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C4BD5-57B3-4F5A-A7FF-1C0EE8393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7182818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0E10-7A4C-4A7E-A7E4-BDDE4C8B0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DE153-3463-4EA1-9588-B7D062A60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723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2543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2895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2684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11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4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8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21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6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3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5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5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01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2DC87-6F6B-4559-BDDD-E50928C72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2179892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03EDA-8C95-4121-BFA5-8F3715E2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B86E5-A247-4F78-B7C0-FC086FC71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083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43792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56253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68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7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8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8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8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6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4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3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6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5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34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F1154-E42F-496E-B6C2-58D03C33B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17120780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31196-A890-4E64-93F7-DC3D3F19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B8EF8F-49C5-48CA-9D68-8402E361C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573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3434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7565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5041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4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9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9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17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D694F-6899-4B37-9FD9-B0984069D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</p:spTree>
    <p:extLst>
      <p:ext uri="{BB962C8B-B14F-4D97-AF65-F5344CB8AC3E}">
        <p14:creationId xmlns:p14="http://schemas.microsoft.com/office/powerpoint/2010/main" val="3436217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E011C-5CCD-4538-A3E0-828C902C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9502CF-3DA9-4BCD-AD94-97879040E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083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FA2A8-8749-4AFF-9177-D06153B21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2589-3F4F-4C8B-8B04-681924DE6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33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1716</Words>
  <Application>Microsoft Office PowerPoint</Application>
  <PresentationFormat>On-screen Show (4:3)</PresentationFormat>
  <Paragraphs>821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6</vt:lpstr>
      <vt:lpstr>Eigene Beiträge (Postings) - 2 of 6</vt:lpstr>
      <vt:lpstr>Eigene Beiträge (Postings) - 3 of 6</vt:lpstr>
      <vt:lpstr>Eigene Beiträge (Postings) - 4 of 6</vt:lpstr>
      <vt:lpstr>Eigene Beiträge (Postings) - 5 of 6</vt:lpstr>
      <vt:lpstr>Eigene Beiträge (Postings) - 6 of 6</vt:lpstr>
      <vt:lpstr>Eigene Beiträge (Postings) + Reactions - 1 of 9</vt:lpstr>
      <vt:lpstr>Eigene Beiträge (Postings) + Reactions - 2 of 9</vt:lpstr>
      <vt:lpstr>Eigene Beiträge (Postings) + Reactions - 3 of 9</vt:lpstr>
      <vt:lpstr>Eigene Beiträge (Postings) + Reactions - 4 of 9</vt:lpstr>
      <vt:lpstr>Eigene Beiträge (Postings) + Reactions - 5 of 9</vt:lpstr>
      <vt:lpstr>Eigene Beiträge (Postings) + Reactions - 6 of 9</vt:lpstr>
      <vt:lpstr>Eigene Beiträge (Postings) + Reactions - 7 of 9</vt:lpstr>
      <vt:lpstr>Eigene Beiträge (Postings) + Reactions - 8 of 9</vt:lpstr>
      <vt:lpstr>Eigene Beiträge (Postings) + Reactions - 9 of 9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2018-03-29T08:01:29Z</dcterms:created>
  <dcterms:modified xsi:type="dcterms:W3CDTF">2018-03-29T08:02:53Z</dcterms:modified>
</cp:coreProperties>
</file>