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2375</c:v>
                </c:pt>
                <c:pt idx="1">
                  <c:v>2377</c:v>
                </c:pt>
                <c:pt idx="2">
                  <c:v>2380</c:v>
                </c:pt>
                <c:pt idx="3">
                  <c:v>2382</c:v>
                </c:pt>
                <c:pt idx="4">
                  <c:v>2386</c:v>
                </c:pt>
                <c:pt idx="5">
                  <c:v>2392</c:v>
                </c:pt>
                <c:pt idx="6">
                  <c:v>2396</c:v>
                </c:pt>
                <c:pt idx="7">
                  <c:v>2397</c:v>
                </c:pt>
                <c:pt idx="8">
                  <c:v>2399</c:v>
                </c:pt>
                <c:pt idx="9">
                  <c:v>2402</c:v>
                </c:pt>
                <c:pt idx="10">
                  <c:v>2405</c:v>
                </c:pt>
                <c:pt idx="11">
                  <c:v>2406</c:v>
                </c:pt>
                <c:pt idx="12">
                  <c:v>2408</c:v>
                </c:pt>
                <c:pt idx="13">
                  <c:v>2416</c:v>
                </c:pt>
                <c:pt idx="14">
                  <c:v>2419</c:v>
                </c:pt>
                <c:pt idx="15">
                  <c:v>2423</c:v>
                </c:pt>
                <c:pt idx="16">
                  <c:v>2426</c:v>
                </c:pt>
                <c:pt idx="17">
                  <c:v>2435</c:v>
                </c:pt>
                <c:pt idx="18">
                  <c:v>2438</c:v>
                </c:pt>
                <c:pt idx="19">
                  <c:v>2440</c:v>
                </c:pt>
                <c:pt idx="20">
                  <c:v>2441</c:v>
                </c:pt>
                <c:pt idx="21">
                  <c:v>2441</c:v>
                </c:pt>
                <c:pt idx="22">
                  <c:v>2442</c:v>
                </c:pt>
                <c:pt idx="23">
                  <c:v>2442</c:v>
                </c:pt>
                <c:pt idx="24">
                  <c:v>2443</c:v>
                </c:pt>
                <c:pt idx="25">
                  <c:v>2444</c:v>
                </c:pt>
                <c:pt idx="26">
                  <c:v>2448</c:v>
                </c:pt>
                <c:pt idx="27">
                  <c:v>2454</c:v>
                </c:pt>
                <c:pt idx="28">
                  <c:v>2454</c:v>
                </c:pt>
              </c:numCache>
            </c:numRef>
          </c:val>
          <c:smooth val="0"/>
          <c:extLst>
            <c:ext xmlns:c16="http://schemas.microsoft.com/office/drawing/2014/chart" uri="{C3380CC4-5D6E-409C-BE32-E72D297353CC}">
              <c16:uniqueId val="{00000000-F09F-4CAF-80D2-708A946A5786}"/>
            </c:ext>
          </c:extLst>
        </c:ser>
        <c:dLbls>
          <c:showLegendKey val="0"/>
          <c:showVal val="0"/>
          <c:showCatName val="0"/>
          <c:showSerName val="0"/>
          <c:showPercent val="0"/>
          <c:showBubbleSize val="0"/>
        </c:dLbls>
        <c:smooth val="0"/>
        <c:axId val="286405152"/>
        <c:axId val="286406464"/>
      </c:lineChart>
      <c:dateAx>
        <c:axId val="286405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06464"/>
        <c:crosses val="autoZero"/>
        <c:auto val="1"/>
        <c:lblOffset val="100"/>
        <c:baseTimeUnit val="days"/>
      </c:dateAx>
      <c:valAx>
        <c:axId val="28640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0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c:v>
                </c:pt>
                <c:pt idx="1">
                  <c:v>2</c:v>
                </c:pt>
                <c:pt idx="2">
                  <c:v>0</c:v>
                </c:pt>
                <c:pt idx="3">
                  <c:v>6</c:v>
                </c:pt>
                <c:pt idx="4">
                  <c:v>0</c:v>
                </c:pt>
                <c:pt idx="5">
                  <c:v>8</c:v>
                </c:pt>
                <c:pt idx="6">
                  <c:v>4</c:v>
                </c:pt>
                <c:pt idx="7">
                  <c:v>1</c:v>
                </c:pt>
                <c:pt idx="8">
                  <c:v>3</c:v>
                </c:pt>
                <c:pt idx="9">
                  <c:v>1</c:v>
                </c:pt>
                <c:pt idx="10">
                  <c:v>3</c:v>
                </c:pt>
                <c:pt idx="11">
                  <c:v>1</c:v>
                </c:pt>
                <c:pt idx="12">
                  <c:v>3</c:v>
                </c:pt>
                <c:pt idx="13">
                  <c:v>7</c:v>
                </c:pt>
                <c:pt idx="14">
                  <c:v>4</c:v>
                </c:pt>
                <c:pt idx="15">
                  <c:v>4</c:v>
                </c:pt>
                <c:pt idx="16">
                  <c:v>2</c:v>
                </c:pt>
                <c:pt idx="17">
                  <c:v>8</c:v>
                </c:pt>
                <c:pt idx="18">
                  <c:v>6</c:v>
                </c:pt>
                <c:pt idx="19">
                  <c:v>2</c:v>
                </c:pt>
                <c:pt idx="20">
                  <c:v>-1</c:v>
                </c:pt>
                <c:pt idx="21">
                  <c:v>2</c:v>
                </c:pt>
                <c:pt idx="22">
                  <c:v>2</c:v>
                </c:pt>
                <c:pt idx="23">
                  <c:v>0</c:v>
                </c:pt>
                <c:pt idx="24">
                  <c:v>0</c:v>
                </c:pt>
                <c:pt idx="25">
                  <c:v>-1</c:v>
                </c:pt>
                <c:pt idx="26">
                  <c:v>2</c:v>
                </c:pt>
                <c:pt idx="27">
                  <c:v>10</c:v>
                </c:pt>
                <c:pt idx="28">
                  <c:v>0</c:v>
                </c:pt>
              </c:numCache>
            </c:numRef>
          </c:val>
          <c:smooth val="0"/>
          <c:extLst>
            <c:ext xmlns:c16="http://schemas.microsoft.com/office/drawing/2014/chart" uri="{C3380CC4-5D6E-409C-BE32-E72D297353CC}">
              <c16:uniqueId val="{00000000-1FFC-4200-BFEB-5C4024BE7C88}"/>
            </c:ext>
          </c:extLst>
        </c:ser>
        <c:dLbls>
          <c:showLegendKey val="0"/>
          <c:showVal val="0"/>
          <c:showCatName val="0"/>
          <c:showSerName val="0"/>
          <c:showPercent val="0"/>
          <c:showBubbleSize val="0"/>
        </c:dLbls>
        <c:smooth val="0"/>
        <c:axId val="288089512"/>
        <c:axId val="288090824"/>
      </c:lineChart>
      <c:dateAx>
        <c:axId val="288089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90824"/>
        <c:crosses val="autoZero"/>
        <c:auto val="1"/>
        <c:lblOffset val="100"/>
        <c:baseTimeUnit val="days"/>
      </c:dateAx>
      <c:valAx>
        <c:axId val="28809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8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0</c:v>
                </c:pt>
                <c:pt idx="2">
                  <c:v>0</c:v>
                </c:pt>
                <c:pt idx="3">
                  <c:v>1</c:v>
                </c:pt>
                <c:pt idx="4">
                  <c:v>0</c:v>
                </c:pt>
                <c:pt idx="5">
                  <c:v>0</c:v>
                </c:pt>
                <c:pt idx="6">
                  <c:v>0</c:v>
                </c:pt>
                <c:pt idx="7">
                  <c:v>1</c:v>
                </c:pt>
                <c:pt idx="8">
                  <c:v>0</c:v>
                </c:pt>
                <c:pt idx="9">
                  <c:v>0</c:v>
                </c:pt>
                <c:pt idx="10">
                  <c:v>0</c:v>
                </c:pt>
                <c:pt idx="11">
                  <c:v>1</c:v>
                </c:pt>
                <c:pt idx="12">
                  <c:v>1</c:v>
                </c:pt>
                <c:pt idx="13">
                  <c:v>0</c:v>
                </c:pt>
                <c:pt idx="14">
                  <c:v>1</c:v>
                </c:pt>
                <c:pt idx="15">
                  <c:v>0</c:v>
                </c:pt>
                <c:pt idx="16">
                  <c:v>1</c:v>
                </c:pt>
                <c:pt idx="17">
                  <c:v>1</c:v>
                </c:pt>
                <c:pt idx="18">
                  <c:v>0</c:v>
                </c:pt>
                <c:pt idx="19">
                  <c:v>2</c:v>
                </c:pt>
                <c:pt idx="20">
                  <c:v>1</c:v>
                </c:pt>
                <c:pt idx="21">
                  <c:v>1</c:v>
                </c:pt>
                <c:pt idx="22">
                  <c:v>1</c:v>
                </c:pt>
                <c:pt idx="23">
                  <c:v>0</c:v>
                </c:pt>
                <c:pt idx="24">
                  <c:v>0</c:v>
                </c:pt>
                <c:pt idx="25">
                  <c:v>1</c:v>
                </c:pt>
                <c:pt idx="26">
                  <c:v>1</c:v>
                </c:pt>
                <c:pt idx="27">
                  <c:v>0</c:v>
                </c:pt>
                <c:pt idx="28">
                  <c:v>0</c:v>
                </c:pt>
              </c:numCache>
            </c:numRef>
          </c:val>
          <c:smooth val="0"/>
          <c:extLst>
            <c:ext xmlns:c16="http://schemas.microsoft.com/office/drawing/2014/chart" uri="{C3380CC4-5D6E-409C-BE32-E72D297353CC}">
              <c16:uniqueId val="{00000000-491C-4029-B64E-759F5DDE0D45}"/>
            </c:ext>
          </c:extLst>
        </c:ser>
        <c:dLbls>
          <c:showLegendKey val="0"/>
          <c:showVal val="0"/>
          <c:showCatName val="0"/>
          <c:showSerName val="0"/>
          <c:showPercent val="0"/>
          <c:showBubbleSize val="0"/>
        </c:dLbls>
        <c:smooth val="0"/>
        <c:axId val="173894056"/>
        <c:axId val="173893728"/>
      </c:lineChart>
      <c:dateAx>
        <c:axId val="17389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93728"/>
        <c:crosses val="autoZero"/>
        <c:auto val="1"/>
        <c:lblOffset val="100"/>
        <c:baseTimeUnit val="days"/>
      </c:dateAx>
      <c:valAx>
        <c:axId val="17389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9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0</c:v>
                </c:pt>
                <c:pt idx="3">
                  <c:v>2</c:v>
                </c:pt>
                <c:pt idx="4">
                  <c:v>5</c:v>
                </c:pt>
                <c:pt idx="5">
                  <c:v>4</c:v>
                </c:pt>
                <c:pt idx="6">
                  <c:v>8</c:v>
                </c:pt>
              </c:numCache>
            </c:numRef>
          </c:val>
          <c:extLst>
            <c:ext xmlns:c16="http://schemas.microsoft.com/office/drawing/2014/chart" uri="{C3380CC4-5D6E-409C-BE32-E72D297353CC}">
              <c16:uniqueId val="{00000000-6D99-499A-A4B9-D5A1DE9716CD}"/>
            </c:ext>
          </c:extLst>
        </c:ser>
        <c:dLbls>
          <c:showLegendKey val="0"/>
          <c:showVal val="0"/>
          <c:showCatName val="0"/>
          <c:showSerName val="0"/>
          <c:showPercent val="0"/>
          <c:showBubbleSize val="0"/>
        </c:dLbls>
        <c:gapWidth val="219"/>
        <c:overlap val="-27"/>
        <c:axId val="398657040"/>
        <c:axId val="398659008"/>
      </c:barChart>
      <c:catAx>
        <c:axId val="39865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9008"/>
        <c:crosses val="autoZero"/>
        <c:auto val="1"/>
        <c:lblAlgn val="ctr"/>
        <c:lblOffset val="100"/>
        <c:noMultiLvlLbl val="0"/>
      </c:catAx>
      <c:valAx>
        <c:axId val="39865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1.7255892255892</c:v>
                </c:pt>
                <c:pt idx="2">
                  <c:v>2.2297013041648999</c:v>
                </c:pt>
                <c:pt idx="3">
                  <c:v>0</c:v>
                </c:pt>
                <c:pt idx="4">
                  <c:v>0</c:v>
                </c:pt>
                <c:pt idx="5">
                  <c:v>3.0163385002094998</c:v>
                </c:pt>
                <c:pt idx="6">
                  <c:v>0</c:v>
                </c:pt>
                <c:pt idx="7">
                  <c:v>0</c:v>
                </c:pt>
                <c:pt idx="8">
                  <c:v>1.3141426783479</c:v>
                </c:pt>
                <c:pt idx="9">
                  <c:v>4.6269278866194004</c:v>
                </c:pt>
                <c:pt idx="10">
                  <c:v>1.0204081632652999</c:v>
                </c:pt>
                <c:pt idx="11">
                  <c:v>0.95713691219309005</c:v>
                </c:pt>
                <c:pt idx="12">
                  <c:v>0</c:v>
                </c:pt>
                <c:pt idx="13">
                  <c:v>0</c:v>
                </c:pt>
                <c:pt idx="14">
                  <c:v>1.2417218543046</c:v>
                </c:pt>
                <c:pt idx="15">
                  <c:v>0.90909090909090995</c:v>
                </c:pt>
                <c:pt idx="16">
                  <c:v>3.3635988444078002</c:v>
                </c:pt>
                <c:pt idx="17">
                  <c:v>1.7051070840197999</c:v>
                </c:pt>
                <c:pt idx="18">
                  <c:v>0</c:v>
                </c:pt>
                <c:pt idx="19">
                  <c:v>0.94300943009430005</c:v>
                </c:pt>
                <c:pt idx="20">
                  <c:v>0</c:v>
                </c:pt>
                <c:pt idx="21">
                  <c:v>0.40983606557377</c:v>
                </c:pt>
                <c:pt idx="22">
                  <c:v>0.94185094185093998</c:v>
                </c:pt>
                <c:pt idx="23">
                  <c:v>0</c:v>
                </c:pt>
                <c:pt idx="24">
                  <c:v>3.8477282030290998</c:v>
                </c:pt>
                <c:pt idx="25">
                  <c:v>0</c:v>
                </c:pt>
                <c:pt idx="26">
                  <c:v>3.3974621367172002</c:v>
                </c:pt>
                <c:pt idx="27">
                  <c:v>0</c:v>
                </c:pt>
                <c:pt idx="28">
                  <c:v>0</c:v>
                </c:pt>
              </c:numCache>
            </c:numRef>
          </c:val>
          <c:smooth val="0"/>
          <c:extLst>
            <c:ext xmlns:c16="http://schemas.microsoft.com/office/drawing/2014/chart" uri="{C3380CC4-5D6E-409C-BE32-E72D297353CC}">
              <c16:uniqueId val="{00000000-37CB-4EFA-BCD2-EFA6A710CAAA}"/>
            </c:ext>
          </c:extLst>
        </c:ser>
        <c:dLbls>
          <c:showLegendKey val="0"/>
          <c:showVal val="0"/>
          <c:showCatName val="0"/>
          <c:showSerName val="0"/>
          <c:showPercent val="0"/>
          <c:showBubbleSize val="0"/>
        </c:dLbls>
        <c:smooth val="0"/>
        <c:axId val="398654744"/>
        <c:axId val="398659992"/>
      </c:lineChart>
      <c:dateAx>
        <c:axId val="39865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9992"/>
        <c:crosses val="autoZero"/>
        <c:auto val="1"/>
        <c:lblOffset val="100"/>
        <c:baseTimeUnit val="days"/>
      </c:dateAx>
      <c:valAx>
        <c:axId val="39865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1</c:v>
                </c:pt>
              </c:numCache>
            </c:numRef>
          </c:val>
          <c:extLst>
            <c:ext xmlns:c16="http://schemas.microsoft.com/office/drawing/2014/chart" uri="{C3380CC4-5D6E-409C-BE32-E72D297353CC}">
              <c16:uniqueId val="{00000000-580B-4280-8A2C-115A4929951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20</c:v>
                </c:pt>
              </c:numCache>
            </c:numRef>
          </c:val>
          <c:extLst>
            <c:ext xmlns:c16="http://schemas.microsoft.com/office/drawing/2014/chart" uri="{C3380CC4-5D6E-409C-BE32-E72D297353CC}">
              <c16:uniqueId val="{00000001-580B-4280-8A2C-115A4929951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2</c:v>
                </c:pt>
              </c:numCache>
            </c:numRef>
          </c:val>
          <c:extLst>
            <c:ext xmlns:c16="http://schemas.microsoft.com/office/drawing/2014/chart" uri="{C3380CC4-5D6E-409C-BE32-E72D297353CC}">
              <c16:uniqueId val="{00000002-580B-4280-8A2C-115A49299510}"/>
            </c:ext>
          </c:extLst>
        </c:ser>
        <c:dLbls>
          <c:showLegendKey val="0"/>
          <c:showVal val="0"/>
          <c:showCatName val="0"/>
          <c:showSerName val="0"/>
          <c:showPercent val="0"/>
          <c:showBubbleSize val="0"/>
        </c:dLbls>
        <c:gapWidth val="150"/>
        <c:overlap val="100"/>
        <c:axId val="398655072"/>
        <c:axId val="398658024"/>
      </c:barChart>
      <c:catAx>
        <c:axId val="39865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8024"/>
        <c:crosses val="autoZero"/>
        <c:auto val="1"/>
        <c:lblAlgn val="ctr"/>
        <c:lblOffset val="100"/>
        <c:noMultiLvlLbl val="0"/>
      </c:catAx>
      <c:valAx>
        <c:axId val="398658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Sheet1!$A$2:$A$4</c:f>
              <c:strCache>
                <c:ptCount val="3"/>
                <c:pt idx="0">
                  <c:v>Event</c:v>
                </c:pt>
                <c:pt idx="1">
                  <c:v>Photo</c:v>
                </c:pt>
                <c:pt idx="2">
                  <c:v>Video</c:v>
                </c:pt>
              </c:strCache>
            </c:strRef>
          </c:cat>
          <c:val>
            <c:numRef>
              <c:f>Sheet1!$B$2:$B$4</c:f>
              <c:numCache>
                <c:formatCode>General</c:formatCode>
                <c:ptCount val="3"/>
                <c:pt idx="0">
                  <c:v>0.75031263026260997</c:v>
                </c:pt>
                <c:pt idx="1">
                  <c:v>2.0206740494026998</c:v>
                </c:pt>
                <c:pt idx="2">
                  <c:v>1.4857707001489</c:v>
                </c:pt>
              </c:numCache>
            </c:numRef>
          </c:val>
          <c:extLst>
            <c:ext xmlns:c16="http://schemas.microsoft.com/office/drawing/2014/chart" uri="{C3380CC4-5D6E-409C-BE32-E72D297353CC}">
              <c16:uniqueId val="{00000000-7F53-4B06-803C-370BFEBD042C}"/>
            </c:ext>
          </c:extLst>
        </c:ser>
        <c:dLbls>
          <c:showLegendKey val="0"/>
          <c:showVal val="0"/>
          <c:showCatName val="0"/>
          <c:showSerName val="0"/>
          <c:showPercent val="0"/>
          <c:showBubbleSize val="0"/>
        </c:dLbls>
        <c:gapWidth val="219"/>
        <c:overlap val="-27"/>
        <c:axId val="398668848"/>
        <c:axId val="398671144"/>
      </c:barChart>
      <c:catAx>
        <c:axId val="39866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71144"/>
        <c:crosses val="autoZero"/>
        <c:auto val="1"/>
        <c:lblAlgn val="ctr"/>
        <c:lblOffset val="100"/>
        <c:noMultiLvlLbl val="0"/>
      </c:catAx>
      <c:valAx>
        <c:axId val="39867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6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95B-48D0-A5C3-12AA4B46772A}"/>
            </c:ext>
          </c:extLst>
        </c:ser>
        <c:dLbls>
          <c:showLegendKey val="0"/>
          <c:showVal val="0"/>
          <c:showCatName val="0"/>
          <c:showSerName val="0"/>
          <c:showPercent val="0"/>
          <c:showBubbleSize val="0"/>
        </c:dLbls>
        <c:gapWidth val="219"/>
        <c:overlap val="-27"/>
        <c:axId val="284496488"/>
        <c:axId val="284501080"/>
      </c:barChart>
      <c:catAx>
        <c:axId val="28449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1080"/>
        <c:crosses val="autoZero"/>
        <c:auto val="1"/>
        <c:lblAlgn val="ctr"/>
        <c:lblOffset val="100"/>
        <c:noMultiLvlLbl val="0"/>
      </c:catAx>
      <c:valAx>
        <c:axId val="28450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9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186</c:v>
                </c:pt>
                <c:pt idx="1">
                  <c:v>186</c:v>
                </c:pt>
                <c:pt idx="2">
                  <c:v>187</c:v>
                </c:pt>
                <c:pt idx="3">
                  <c:v>187</c:v>
                </c:pt>
                <c:pt idx="4">
                  <c:v>187</c:v>
                </c:pt>
                <c:pt idx="5">
                  <c:v>187</c:v>
                </c:pt>
                <c:pt idx="6">
                  <c:v>187</c:v>
                </c:pt>
                <c:pt idx="7">
                  <c:v>187</c:v>
                </c:pt>
                <c:pt idx="8">
                  <c:v>187</c:v>
                </c:pt>
                <c:pt idx="9">
                  <c:v>187</c:v>
                </c:pt>
                <c:pt idx="10">
                  <c:v>187</c:v>
                </c:pt>
                <c:pt idx="11">
                  <c:v>187</c:v>
                </c:pt>
                <c:pt idx="12">
                  <c:v>186</c:v>
                </c:pt>
                <c:pt idx="13">
                  <c:v>186</c:v>
                </c:pt>
                <c:pt idx="14">
                  <c:v>186</c:v>
                </c:pt>
                <c:pt idx="15">
                  <c:v>186</c:v>
                </c:pt>
                <c:pt idx="16">
                  <c:v>186</c:v>
                </c:pt>
                <c:pt idx="17">
                  <c:v>186</c:v>
                </c:pt>
                <c:pt idx="18">
                  <c:v>186</c:v>
                </c:pt>
                <c:pt idx="19">
                  <c:v>186</c:v>
                </c:pt>
                <c:pt idx="20">
                  <c:v>186</c:v>
                </c:pt>
                <c:pt idx="21">
                  <c:v>186</c:v>
                </c:pt>
                <c:pt idx="22">
                  <c:v>186</c:v>
                </c:pt>
                <c:pt idx="23">
                  <c:v>186</c:v>
                </c:pt>
                <c:pt idx="24">
                  <c:v>186</c:v>
                </c:pt>
                <c:pt idx="25">
                  <c:v>186</c:v>
                </c:pt>
                <c:pt idx="26">
                  <c:v>186</c:v>
                </c:pt>
                <c:pt idx="27">
                  <c:v>186</c:v>
                </c:pt>
                <c:pt idx="28">
                  <c:v>186</c:v>
                </c:pt>
              </c:numCache>
            </c:numRef>
          </c:val>
          <c:smooth val="0"/>
          <c:extLst>
            <c:ext xmlns:c16="http://schemas.microsoft.com/office/drawing/2014/chart" uri="{C3380CC4-5D6E-409C-BE32-E72D297353CC}">
              <c16:uniqueId val="{00000000-B5D1-43D3-980D-62863724ED43}"/>
            </c:ext>
          </c:extLst>
        </c:ser>
        <c:dLbls>
          <c:showLegendKey val="0"/>
          <c:showVal val="0"/>
          <c:showCatName val="0"/>
          <c:showSerName val="0"/>
          <c:showPercent val="0"/>
          <c:showBubbleSize val="0"/>
        </c:dLbls>
        <c:smooth val="0"/>
        <c:axId val="284497800"/>
        <c:axId val="284498456"/>
      </c:lineChart>
      <c:dateAx>
        <c:axId val="284497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98456"/>
        <c:crosses val="autoZero"/>
        <c:auto val="1"/>
        <c:lblOffset val="100"/>
        <c:baseTimeUnit val="days"/>
      </c:dateAx>
      <c:valAx>
        <c:axId val="28449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9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2E18-4608-AEFD-6DD8E9E7CC9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2E18-4608-AEFD-6DD8E9E7CC9D}"/>
            </c:ext>
          </c:extLst>
        </c:ser>
        <c:dLbls>
          <c:showLegendKey val="0"/>
          <c:showVal val="0"/>
          <c:showCatName val="0"/>
          <c:showSerName val="0"/>
          <c:showPercent val="0"/>
          <c:showBubbleSize val="0"/>
        </c:dLbls>
        <c:gapWidth val="219"/>
        <c:overlap val="-27"/>
        <c:axId val="284492224"/>
        <c:axId val="284492880"/>
      </c:barChart>
      <c:catAx>
        <c:axId val="28449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92880"/>
        <c:crosses val="autoZero"/>
        <c:auto val="1"/>
        <c:lblAlgn val="ctr"/>
        <c:lblOffset val="100"/>
        <c:noMultiLvlLbl val="0"/>
      </c:catAx>
      <c:valAx>
        <c:axId val="28449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9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7761</c:v>
                </c:pt>
                <c:pt idx="1">
                  <c:v>7938</c:v>
                </c:pt>
                <c:pt idx="2">
                  <c:v>11124</c:v>
                </c:pt>
                <c:pt idx="3">
                  <c:v>8320</c:v>
                </c:pt>
                <c:pt idx="4">
                  <c:v>8698</c:v>
                </c:pt>
                <c:pt idx="5">
                  <c:v>9967</c:v>
                </c:pt>
                <c:pt idx="6">
                  <c:v>7991</c:v>
                </c:pt>
                <c:pt idx="7">
                  <c:v>7029</c:v>
                </c:pt>
                <c:pt idx="8">
                  <c:v>10644</c:v>
                </c:pt>
                <c:pt idx="9">
                  <c:v>10177</c:v>
                </c:pt>
                <c:pt idx="10">
                  <c:v>10635</c:v>
                </c:pt>
                <c:pt idx="11">
                  <c:v>9753</c:v>
                </c:pt>
                <c:pt idx="12">
                  <c:v>7412</c:v>
                </c:pt>
                <c:pt idx="13">
                  <c:v>7305</c:v>
                </c:pt>
                <c:pt idx="14">
                  <c:v>6430</c:v>
                </c:pt>
                <c:pt idx="15">
                  <c:v>4810</c:v>
                </c:pt>
                <c:pt idx="16">
                  <c:v>12557</c:v>
                </c:pt>
                <c:pt idx="17">
                  <c:v>21851</c:v>
                </c:pt>
                <c:pt idx="18">
                  <c:v>6745</c:v>
                </c:pt>
                <c:pt idx="19">
                  <c:v>5138</c:v>
                </c:pt>
                <c:pt idx="20">
                  <c:v>3742</c:v>
                </c:pt>
                <c:pt idx="21">
                  <c:v>3902</c:v>
                </c:pt>
                <c:pt idx="22">
                  <c:v>4234</c:v>
                </c:pt>
                <c:pt idx="23">
                  <c:v>2955</c:v>
                </c:pt>
                <c:pt idx="24">
                  <c:v>5864</c:v>
                </c:pt>
                <c:pt idx="25">
                  <c:v>3444</c:v>
                </c:pt>
                <c:pt idx="26">
                  <c:v>6022</c:v>
                </c:pt>
                <c:pt idx="27">
                  <c:v>4068</c:v>
                </c:pt>
                <c:pt idx="28">
                  <c:v>98</c:v>
                </c:pt>
              </c:numCache>
            </c:numRef>
          </c:val>
          <c:smooth val="0"/>
          <c:extLst>
            <c:ext xmlns:c16="http://schemas.microsoft.com/office/drawing/2014/chart" uri="{C3380CC4-5D6E-409C-BE32-E72D297353CC}">
              <c16:uniqueId val="{00000000-CF07-4471-834E-52BB75E68E22}"/>
            </c:ext>
          </c:extLst>
        </c:ser>
        <c:dLbls>
          <c:showLegendKey val="0"/>
          <c:showVal val="0"/>
          <c:showCatName val="0"/>
          <c:showSerName val="0"/>
          <c:showPercent val="0"/>
          <c:showBubbleSize val="0"/>
        </c:dLbls>
        <c:smooth val="0"/>
        <c:axId val="284509608"/>
        <c:axId val="284501736"/>
      </c:lineChart>
      <c:dateAx>
        <c:axId val="28450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1736"/>
        <c:crosses val="autoZero"/>
        <c:auto val="1"/>
        <c:lblOffset val="100"/>
        <c:baseTimeUnit val="days"/>
      </c:dateAx>
      <c:valAx>
        <c:axId val="28450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5762</c:v>
                </c:pt>
                <c:pt idx="1">
                  <c:v>5677</c:v>
                </c:pt>
                <c:pt idx="2">
                  <c:v>7267</c:v>
                </c:pt>
                <c:pt idx="3">
                  <c:v>6235</c:v>
                </c:pt>
                <c:pt idx="4">
                  <c:v>7041</c:v>
                </c:pt>
                <c:pt idx="5">
                  <c:v>7127</c:v>
                </c:pt>
                <c:pt idx="6">
                  <c:v>6218</c:v>
                </c:pt>
                <c:pt idx="7">
                  <c:v>5809</c:v>
                </c:pt>
                <c:pt idx="8">
                  <c:v>6768</c:v>
                </c:pt>
                <c:pt idx="9">
                  <c:v>6792</c:v>
                </c:pt>
                <c:pt idx="10">
                  <c:v>6905</c:v>
                </c:pt>
                <c:pt idx="11">
                  <c:v>7174</c:v>
                </c:pt>
                <c:pt idx="12">
                  <c:v>6094</c:v>
                </c:pt>
                <c:pt idx="13">
                  <c:v>6122</c:v>
                </c:pt>
                <c:pt idx="14">
                  <c:v>5230</c:v>
                </c:pt>
                <c:pt idx="15">
                  <c:v>3745</c:v>
                </c:pt>
                <c:pt idx="16">
                  <c:v>5951</c:v>
                </c:pt>
                <c:pt idx="17">
                  <c:v>6809</c:v>
                </c:pt>
                <c:pt idx="18">
                  <c:v>4105</c:v>
                </c:pt>
                <c:pt idx="19">
                  <c:v>3264</c:v>
                </c:pt>
                <c:pt idx="20">
                  <c:v>2950</c:v>
                </c:pt>
                <c:pt idx="21">
                  <c:v>3041</c:v>
                </c:pt>
                <c:pt idx="22">
                  <c:v>3211</c:v>
                </c:pt>
                <c:pt idx="23">
                  <c:v>2477</c:v>
                </c:pt>
                <c:pt idx="24">
                  <c:v>3880</c:v>
                </c:pt>
                <c:pt idx="25">
                  <c:v>2888</c:v>
                </c:pt>
                <c:pt idx="26">
                  <c:v>3941</c:v>
                </c:pt>
                <c:pt idx="27">
                  <c:v>2888</c:v>
                </c:pt>
                <c:pt idx="28">
                  <c:v>88</c:v>
                </c:pt>
              </c:numCache>
            </c:numRef>
          </c:val>
          <c:smooth val="0"/>
          <c:extLst>
            <c:ext xmlns:c16="http://schemas.microsoft.com/office/drawing/2014/chart" uri="{C3380CC4-5D6E-409C-BE32-E72D297353CC}">
              <c16:uniqueId val="{00000000-CB1C-4AA7-8EFE-00A06A8472A5}"/>
            </c:ext>
          </c:extLst>
        </c:ser>
        <c:dLbls>
          <c:showLegendKey val="0"/>
          <c:showVal val="0"/>
          <c:showCatName val="0"/>
          <c:showSerName val="0"/>
          <c:showPercent val="0"/>
          <c:showBubbleSize val="0"/>
        </c:dLbls>
        <c:smooth val="0"/>
        <c:axId val="284506656"/>
        <c:axId val="284509280"/>
      </c:lineChart>
      <c:dateAx>
        <c:axId val="28450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9280"/>
        <c:crosses val="autoZero"/>
        <c:auto val="1"/>
        <c:lblOffset val="100"/>
        <c:baseTimeUnit val="days"/>
      </c:dateAx>
      <c:valAx>
        <c:axId val="28450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387</c:v>
                </c:pt>
                <c:pt idx="1">
                  <c:v>356</c:v>
                </c:pt>
                <c:pt idx="2">
                  <c:v>660</c:v>
                </c:pt>
                <c:pt idx="3">
                  <c:v>316</c:v>
                </c:pt>
                <c:pt idx="4">
                  <c:v>291</c:v>
                </c:pt>
                <c:pt idx="5">
                  <c:v>420</c:v>
                </c:pt>
                <c:pt idx="6">
                  <c:v>253</c:v>
                </c:pt>
                <c:pt idx="7">
                  <c:v>195</c:v>
                </c:pt>
                <c:pt idx="8">
                  <c:v>368</c:v>
                </c:pt>
                <c:pt idx="9">
                  <c:v>788</c:v>
                </c:pt>
                <c:pt idx="10">
                  <c:v>441</c:v>
                </c:pt>
                <c:pt idx="11">
                  <c:v>320</c:v>
                </c:pt>
                <c:pt idx="12">
                  <c:v>193</c:v>
                </c:pt>
                <c:pt idx="13">
                  <c:v>199</c:v>
                </c:pt>
                <c:pt idx="14">
                  <c:v>203</c:v>
                </c:pt>
                <c:pt idx="15">
                  <c:v>167</c:v>
                </c:pt>
                <c:pt idx="16">
                  <c:v>754</c:v>
                </c:pt>
                <c:pt idx="17">
                  <c:v>1180</c:v>
                </c:pt>
                <c:pt idx="18">
                  <c:v>236</c:v>
                </c:pt>
                <c:pt idx="19">
                  <c:v>167</c:v>
                </c:pt>
                <c:pt idx="20">
                  <c:v>91</c:v>
                </c:pt>
                <c:pt idx="21">
                  <c:v>90</c:v>
                </c:pt>
                <c:pt idx="22">
                  <c:v>117</c:v>
                </c:pt>
                <c:pt idx="23">
                  <c:v>53</c:v>
                </c:pt>
                <c:pt idx="24">
                  <c:v>224</c:v>
                </c:pt>
                <c:pt idx="25">
                  <c:v>63</c:v>
                </c:pt>
                <c:pt idx="26">
                  <c:v>383</c:v>
                </c:pt>
                <c:pt idx="27">
                  <c:v>133</c:v>
                </c:pt>
                <c:pt idx="28">
                  <c:v>2</c:v>
                </c:pt>
              </c:numCache>
            </c:numRef>
          </c:val>
          <c:smooth val="0"/>
          <c:extLst>
            <c:ext xmlns:c16="http://schemas.microsoft.com/office/drawing/2014/chart" uri="{C3380CC4-5D6E-409C-BE32-E72D297353CC}">
              <c16:uniqueId val="{00000000-B9A5-413C-B880-4036C3803D31}"/>
            </c:ext>
          </c:extLst>
        </c:ser>
        <c:dLbls>
          <c:showLegendKey val="0"/>
          <c:showVal val="0"/>
          <c:showCatName val="0"/>
          <c:showSerName val="0"/>
          <c:showPercent val="0"/>
          <c:showBubbleSize val="0"/>
        </c:dLbls>
        <c:smooth val="0"/>
        <c:axId val="284502064"/>
        <c:axId val="284504032"/>
      </c:lineChart>
      <c:dateAx>
        <c:axId val="28450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4032"/>
        <c:crosses val="autoZero"/>
        <c:auto val="1"/>
        <c:lblOffset val="100"/>
        <c:baseTimeUnit val="days"/>
      </c:dateAx>
      <c:valAx>
        <c:axId val="28450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46</c:v>
                </c:pt>
                <c:pt idx="1">
                  <c:v>49</c:v>
                </c:pt>
                <c:pt idx="2">
                  <c:v>49</c:v>
                </c:pt>
                <c:pt idx="3">
                  <c:v>32</c:v>
                </c:pt>
                <c:pt idx="4">
                  <c:v>44</c:v>
                </c:pt>
                <c:pt idx="5">
                  <c:v>61</c:v>
                </c:pt>
                <c:pt idx="6">
                  <c:v>27</c:v>
                </c:pt>
                <c:pt idx="7">
                  <c:v>22</c:v>
                </c:pt>
                <c:pt idx="8">
                  <c:v>57</c:v>
                </c:pt>
                <c:pt idx="9">
                  <c:v>43</c:v>
                </c:pt>
                <c:pt idx="10">
                  <c:v>41</c:v>
                </c:pt>
                <c:pt idx="11">
                  <c:v>40</c:v>
                </c:pt>
                <c:pt idx="12">
                  <c:v>34</c:v>
                </c:pt>
                <c:pt idx="13">
                  <c:v>70</c:v>
                </c:pt>
                <c:pt idx="14">
                  <c:v>18</c:v>
                </c:pt>
                <c:pt idx="15">
                  <c:v>46</c:v>
                </c:pt>
                <c:pt idx="16">
                  <c:v>104</c:v>
                </c:pt>
                <c:pt idx="17">
                  <c:v>188</c:v>
                </c:pt>
                <c:pt idx="18">
                  <c:v>60</c:v>
                </c:pt>
                <c:pt idx="19">
                  <c:v>62</c:v>
                </c:pt>
                <c:pt idx="20">
                  <c:v>20</c:v>
                </c:pt>
                <c:pt idx="21">
                  <c:v>22</c:v>
                </c:pt>
                <c:pt idx="22">
                  <c:v>31</c:v>
                </c:pt>
                <c:pt idx="23">
                  <c:v>23</c:v>
                </c:pt>
                <c:pt idx="24">
                  <c:v>33</c:v>
                </c:pt>
                <c:pt idx="25">
                  <c:v>24</c:v>
                </c:pt>
                <c:pt idx="26">
                  <c:v>36</c:v>
                </c:pt>
                <c:pt idx="27">
                  <c:v>38</c:v>
                </c:pt>
                <c:pt idx="28">
                  <c:v>0</c:v>
                </c:pt>
              </c:numCache>
            </c:numRef>
          </c:val>
          <c:smooth val="0"/>
          <c:extLst>
            <c:ext xmlns:c16="http://schemas.microsoft.com/office/drawing/2014/chart" uri="{C3380CC4-5D6E-409C-BE32-E72D297353CC}">
              <c16:uniqueId val="{00000000-B71D-4A46-BAD8-21F9D61635EC}"/>
            </c:ext>
          </c:extLst>
        </c:ser>
        <c:dLbls>
          <c:showLegendKey val="0"/>
          <c:showVal val="0"/>
          <c:showCatName val="0"/>
          <c:showSerName val="0"/>
          <c:showPercent val="0"/>
          <c:showBubbleSize val="0"/>
        </c:dLbls>
        <c:smooth val="0"/>
        <c:axId val="284521744"/>
        <c:axId val="284512560"/>
      </c:lineChart>
      <c:dateAx>
        <c:axId val="28452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12560"/>
        <c:crosses val="autoZero"/>
        <c:auto val="1"/>
        <c:lblOffset val="100"/>
        <c:baseTimeUnit val="days"/>
      </c:dateAx>
      <c:valAx>
        <c:axId val="28451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2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387.55555555555998</c:v>
                </c:pt>
                <c:pt idx="1">
                  <c:v>227.48148148147999</c:v>
                </c:pt>
                <c:pt idx="2">
                  <c:v>148.76923076923001</c:v>
                </c:pt>
                <c:pt idx="3">
                  <c:v>124.74074074073999</c:v>
                </c:pt>
                <c:pt idx="4">
                  <c:v>187.48148148147999</c:v>
                </c:pt>
                <c:pt idx="5">
                  <c:v>361.22222222222001</c:v>
                </c:pt>
                <c:pt idx="6">
                  <c:v>697.70370370369994</c:v>
                </c:pt>
                <c:pt idx="7">
                  <c:v>942.66666666667004</c:v>
                </c:pt>
                <c:pt idx="8">
                  <c:v>1005.5555555556</c:v>
                </c:pt>
                <c:pt idx="9">
                  <c:v>1013.7407407406999</c:v>
                </c:pt>
                <c:pt idx="10">
                  <c:v>1012.5925925926</c:v>
                </c:pt>
                <c:pt idx="11">
                  <c:v>1047.9629629630001</c:v>
                </c:pt>
                <c:pt idx="12">
                  <c:v>1147.4444444444</c:v>
                </c:pt>
                <c:pt idx="13">
                  <c:v>1092.3703703704</c:v>
                </c:pt>
                <c:pt idx="14">
                  <c:v>1067.7037037037001</c:v>
                </c:pt>
                <c:pt idx="15">
                  <c:v>1072.1481481481001</c:v>
                </c:pt>
                <c:pt idx="16">
                  <c:v>1109.8148148148</c:v>
                </c:pt>
                <c:pt idx="17">
                  <c:v>1159.6296296296</c:v>
                </c:pt>
                <c:pt idx="18">
                  <c:v>1217.5185185185001</c:v>
                </c:pt>
                <c:pt idx="19">
                  <c:v>1271.1481481481001</c:v>
                </c:pt>
                <c:pt idx="20">
                  <c:v>1299.3703703704</c:v>
                </c:pt>
                <c:pt idx="21">
                  <c:v>1217.1481481481001</c:v>
                </c:pt>
                <c:pt idx="22">
                  <c:v>1001.037037037</c:v>
                </c:pt>
                <c:pt idx="23">
                  <c:v>649.59259259258999</c:v>
                </c:pt>
              </c:numCache>
            </c:numRef>
          </c:val>
          <c:smooth val="0"/>
          <c:extLst>
            <c:ext xmlns:c16="http://schemas.microsoft.com/office/drawing/2014/chart" uri="{C3380CC4-5D6E-409C-BE32-E72D297353CC}">
              <c16:uniqueId val="{00000000-478D-400B-9E30-A2AB219E2ECD}"/>
            </c:ext>
          </c:extLst>
        </c:ser>
        <c:dLbls>
          <c:showLegendKey val="0"/>
          <c:showVal val="0"/>
          <c:showCatName val="0"/>
          <c:showSerName val="0"/>
          <c:showPercent val="0"/>
          <c:showBubbleSize val="0"/>
        </c:dLbls>
        <c:smooth val="0"/>
        <c:axId val="284519448"/>
        <c:axId val="284520104"/>
      </c:lineChart>
      <c:catAx>
        <c:axId val="28451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20104"/>
        <c:crosses val="autoZero"/>
        <c:auto val="1"/>
        <c:lblAlgn val="ctr"/>
        <c:lblOffset val="100"/>
        <c:noMultiLvlLbl val="0"/>
      </c:catAx>
      <c:valAx>
        <c:axId val="28452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1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5762</c:v>
                </c:pt>
                <c:pt idx="1">
                  <c:v>5677</c:v>
                </c:pt>
                <c:pt idx="2">
                  <c:v>7267</c:v>
                </c:pt>
                <c:pt idx="3">
                  <c:v>6235</c:v>
                </c:pt>
                <c:pt idx="4">
                  <c:v>7041</c:v>
                </c:pt>
                <c:pt idx="5">
                  <c:v>7127</c:v>
                </c:pt>
                <c:pt idx="6">
                  <c:v>6218</c:v>
                </c:pt>
                <c:pt idx="7">
                  <c:v>5809</c:v>
                </c:pt>
                <c:pt idx="8">
                  <c:v>6768</c:v>
                </c:pt>
                <c:pt idx="9">
                  <c:v>6792</c:v>
                </c:pt>
                <c:pt idx="10">
                  <c:v>6905</c:v>
                </c:pt>
                <c:pt idx="11">
                  <c:v>7174</c:v>
                </c:pt>
                <c:pt idx="12">
                  <c:v>6094</c:v>
                </c:pt>
                <c:pt idx="13">
                  <c:v>6122</c:v>
                </c:pt>
                <c:pt idx="14">
                  <c:v>5230</c:v>
                </c:pt>
                <c:pt idx="15">
                  <c:v>3745</c:v>
                </c:pt>
                <c:pt idx="16">
                  <c:v>5951</c:v>
                </c:pt>
                <c:pt idx="17">
                  <c:v>6809</c:v>
                </c:pt>
                <c:pt idx="18">
                  <c:v>4105</c:v>
                </c:pt>
                <c:pt idx="19">
                  <c:v>3264</c:v>
                </c:pt>
                <c:pt idx="20">
                  <c:v>2950</c:v>
                </c:pt>
                <c:pt idx="21">
                  <c:v>3041</c:v>
                </c:pt>
                <c:pt idx="22">
                  <c:v>3211</c:v>
                </c:pt>
                <c:pt idx="23">
                  <c:v>2477</c:v>
                </c:pt>
                <c:pt idx="24">
                  <c:v>3880</c:v>
                </c:pt>
                <c:pt idx="25">
                  <c:v>2888</c:v>
                </c:pt>
                <c:pt idx="26">
                  <c:v>3941</c:v>
                </c:pt>
                <c:pt idx="27">
                  <c:v>2888</c:v>
                </c:pt>
                <c:pt idx="28">
                  <c:v>88</c:v>
                </c:pt>
              </c:numCache>
            </c:numRef>
          </c:val>
          <c:smooth val="0"/>
          <c:extLst>
            <c:ext xmlns:c16="http://schemas.microsoft.com/office/drawing/2014/chart" uri="{C3380CC4-5D6E-409C-BE32-E72D297353CC}">
              <c16:uniqueId val="{00000000-10AC-401D-A610-464A80FBA3EC}"/>
            </c:ext>
          </c:extLst>
        </c:ser>
        <c:dLbls>
          <c:showLegendKey val="0"/>
          <c:showVal val="0"/>
          <c:showCatName val="0"/>
          <c:showSerName val="0"/>
          <c:showPercent val="0"/>
          <c:showBubbleSize val="0"/>
        </c:dLbls>
        <c:smooth val="0"/>
        <c:axId val="379809872"/>
        <c:axId val="379809544"/>
      </c:lineChart>
      <c:dateAx>
        <c:axId val="37980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09544"/>
        <c:crosses val="autoZero"/>
        <c:auto val="1"/>
        <c:lblOffset val="100"/>
        <c:baseTimeUnit val="days"/>
      </c:dateAx>
      <c:valAx>
        <c:axId val="37980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0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6F0D-8DC4-4DB7-AADA-6A10E34D678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C105C49-32DE-4F18-A522-59E8FA394774}"/>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199955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4DD5-8DC2-402E-B86F-DAA821DBBA8C}"/>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06CF81FE-D8E1-462D-A406-92D0518860D6}"/>
              </a:ext>
            </a:extLst>
          </p:cNvPr>
          <p:cNvGraphicFramePr>
            <a:graphicFrameLocks noGrp="1"/>
          </p:cNvGraphicFramePr>
          <p:nvPr>
            <p:ph type="tbl" sz="quarter" idx="13"/>
            <p:extLst>
              <p:ext uri="{D42A27DB-BD31-4B8C-83A1-F6EECF244321}">
                <p14:modId xmlns:p14="http://schemas.microsoft.com/office/powerpoint/2010/main" val="4117643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5713611"/>
                    </a:ext>
                  </a:extLst>
                </a:gridCol>
                <a:gridCol w="740664">
                  <a:extLst>
                    <a:ext uri="{9D8B030D-6E8A-4147-A177-3AD203B41FA5}">
                      <a16:colId xmlns:a16="http://schemas.microsoft.com/office/drawing/2014/main" val="3457413173"/>
                    </a:ext>
                  </a:extLst>
                </a:gridCol>
                <a:gridCol w="740664">
                  <a:extLst>
                    <a:ext uri="{9D8B030D-6E8A-4147-A177-3AD203B41FA5}">
                      <a16:colId xmlns:a16="http://schemas.microsoft.com/office/drawing/2014/main" val="2870199217"/>
                    </a:ext>
                  </a:extLst>
                </a:gridCol>
                <a:gridCol w="740664">
                  <a:extLst>
                    <a:ext uri="{9D8B030D-6E8A-4147-A177-3AD203B41FA5}">
                      <a16:colId xmlns:a16="http://schemas.microsoft.com/office/drawing/2014/main" val="2622363248"/>
                    </a:ext>
                  </a:extLst>
                </a:gridCol>
                <a:gridCol w="740664">
                  <a:extLst>
                    <a:ext uri="{9D8B030D-6E8A-4147-A177-3AD203B41FA5}">
                      <a16:colId xmlns:a16="http://schemas.microsoft.com/office/drawing/2014/main" val="3339185184"/>
                    </a:ext>
                  </a:extLst>
                </a:gridCol>
                <a:gridCol w="740664">
                  <a:extLst>
                    <a:ext uri="{9D8B030D-6E8A-4147-A177-3AD203B41FA5}">
                      <a16:colId xmlns:a16="http://schemas.microsoft.com/office/drawing/2014/main" val="1487884625"/>
                    </a:ext>
                  </a:extLst>
                </a:gridCol>
                <a:gridCol w="740664">
                  <a:extLst>
                    <a:ext uri="{9D8B030D-6E8A-4147-A177-3AD203B41FA5}">
                      <a16:colId xmlns:a16="http://schemas.microsoft.com/office/drawing/2014/main" val="7342334"/>
                    </a:ext>
                  </a:extLst>
                </a:gridCol>
                <a:gridCol w="740664">
                  <a:extLst>
                    <a:ext uri="{9D8B030D-6E8A-4147-A177-3AD203B41FA5}">
                      <a16:colId xmlns:a16="http://schemas.microsoft.com/office/drawing/2014/main" val="1764611726"/>
                    </a:ext>
                  </a:extLst>
                </a:gridCol>
                <a:gridCol w="740664">
                  <a:extLst>
                    <a:ext uri="{9D8B030D-6E8A-4147-A177-3AD203B41FA5}">
                      <a16:colId xmlns:a16="http://schemas.microsoft.com/office/drawing/2014/main" val="3317742046"/>
                    </a:ext>
                  </a:extLst>
                </a:gridCol>
                <a:gridCol w="740664">
                  <a:extLst>
                    <a:ext uri="{9D8B030D-6E8A-4147-A177-3AD203B41FA5}">
                      <a16:colId xmlns:a16="http://schemas.microsoft.com/office/drawing/2014/main" val="37324378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73008709"/>
                  </a:ext>
                </a:extLst>
              </a:tr>
              <a:tr h="370840">
                <a:tc>
                  <a:txBody>
                    <a:bodyPr/>
                    <a:lstStyle/>
                    <a:p>
                      <a:r>
                        <a:rPr lang="en-US" sz="1000"/>
                        <a:t>Autohaus Strauss</a:t>
                      </a:r>
                    </a:p>
                  </a:txBody>
                  <a:tcPr/>
                </a:tc>
                <a:tc>
                  <a:txBody>
                    <a:bodyPr/>
                    <a:lstStyle/>
                    <a:p>
                      <a:r>
                        <a:rPr lang="en-US" sz="1000"/>
                        <a:t>2454</a:t>
                      </a:r>
                    </a:p>
                  </a:txBody>
                  <a:tcPr/>
                </a:tc>
                <a:tc>
                  <a:txBody>
                    <a:bodyPr/>
                    <a:lstStyle/>
                    <a:p>
                      <a:r>
                        <a:rPr lang="en-US" sz="1000"/>
                        <a:t>78</a:t>
                      </a:r>
                    </a:p>
                  </a:txBody>
                  <a:tcPr/>
                </a:tc>
                <a:tc>
                  <a:txBody>
                    <a:bodyPr/>
                    <a:lstStyle/>
                    <a:p>
                      <a:r>
                        <a:rPr lang="en-US" sz="1000"/>
                        <a:t>23</a:t>
                      </a:r>
                    </a:p>
                  </a:txBody>
                  <a:tcPr/>
                </a:tc>
                <a:tc>
                  <a:txBody>
                    <a:bodyPr/>
                    <a:lstStyle/>
                    <a:p>
                      <a:r>
                        <a:rPr lang="en-US" sz="1000"/>
                        <a:t>959</a:t>
                      </a:r>
                    </a:p>
                  </a:txBody>
                  <a:tcPr/>
                </a:tc>
                <a:tc>
                  <a:txBody>
                    <a:bodyPr/>
                    <a:lstStyle/>
                    <a:p>
                      <a:r>
                        <a:rPr lang="en-US" sz="1000"/>
                        <a:t>42</a:t>
                      </a:r>
                    </a:p>
                  </a:txBody>
                  <a:tcPr/>
                </a:tc>
                <a:tc>
                  <a:txBody>
                    <a:bodyPr/>
                    <a:lstStyle/>
                    <a:p>
                      <a:r>
                        <a:rPr lang="en-US" sz="1000"/>
                        <a:t>66</a:t>
                      </a:r>
                    </a:p>
                  </a:txBody>
                  <a:tcPr/>
                </a:tc>
                <a:tc>
                  <a:txBody>
                    <a:bodyPr/>
                    <a:lstStyle/>
                    <a:p>
                      <a:r>
                        <a:rPr lang="en-US" sz="1000"/>
                        <a:t>1</a:t>
                      </a:r>
                    </a:p>
                  </a:txBody>
                  <a:tcPr/>
                </a:tc>
                <a:tc>
                  <a:txBody>
                    <a:bodyPr/>
                    <a:lstStyle/>
                    <a:p>
                      <a:r>
                        <a:rPr lang="en-US" sz="1000"/>
                        <a:t>1.9210%</a:t>
                      </a:r>
                    </a:p>
                  </a:txBody>
                  <a:tcPr/>
                </a:tc>
                <a:tc>
                  <a:txBody>
                    <a:bodyPr/>
                    <a:lstStyle/>
                    <a:p>
                      <a:r>
                        <a:rPr lang="en-US" sz="1000"/>
                        <a:t>0.0%</a:t>
                      </a:r>
                    </a:p>
                  </a:txBody>
                  <a:tcPr/>
                </a:tc>
                <a:extLst>
                  <a:ext uri="{0D108BD9-81ED-4DB2-BD59-A6C34878D82A}">
                    <a16:rowId xmlns:a16="http://schemas.microsoft.com/office/drawing/2014/main" val="1623289711"/>
                  </a:ext>
                </a:extLst>
              </a:tr>
            </a:tbl>
          </a:graphicData>
        </a:graphic>
      </p:graphicFrame>
      <p:sp>
        <p:nvSpPr>
          <p:cNvPr id="4" name="Text Placeholder 3">
            <a:extLst>
              <a:ext uri="{FF2B5EF4-FFF2-40B4-BE49-F238E27FC236}">
                <a16:creationId xmlns:a16="http://schemas.microsoft.com/office/drawing/2014/main" id="{9E24CE16-B9B1-4AD3-8B63-BF9B4782AC7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2127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647C9-D2C2-4934-B5AA-DE4755AB8654}"/>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B365C8A0-B57E-441F-8C45-0AEC709493D3}"/>
              </a:ext>
            </a:extLst>
          </p:cNvPr>
          <p:cNvGraphicFramePr>
            <a:graphicFrameLocks noGrp="1"/>
          </p:cNvGraphicFramePr>
          <p:nvPr>
            <p:ph type="tbl" sz="quarter" idx="13"/>
            <p:extLst>
              <p:ext uri="{D42A27DB-BD31-4B8C-83A1-F6EECF244321}">
                <p14:modId xmlns:p14="http://schemas.microsoft.com/office/powerpoint/2010/main" val="50525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9956413"/>
                    </a:ext>
                  </a:extLst>
                </a:gridCol>
                <a:gridCol w="1234440">
                  <a:extLst>
                    <a:ext uri="{9D8B030D-6E8A-4147-A177-3AD203B41FA5}">
                      <a16:colId xmlns:a16="http://schemas.microsoft.com/office/drawing/2014/main" val="278939127"/>
                    </a:ext>
                  </a:extLst>
                </a:gridCol>
                <a:gridCol w="822960">
                  <a:extLst>
                    <a:ext uri="{9D8B030D-6E8A-4147-A177-3AD203B41FA5}">
                      <a16:colId xmlns:a16="http://schemas.microsoft.com/office/drawing/2014/main" val="2075033352"/>
                    </a:ext>
                  </a:extLst>
                </a:gridCol>
                <a:gridCol w="822960">
                  <a:extLst>
                    <a:ext uri="{9D8B030D-6E8A-4147-A177-3AD203B41FA5}">
                      <a16:colId xmlns:a16="http://schemas.microsoft.com/office/drawing/2014/main" val="485807792"/>
                    </a:ext>
                  </a:extLst>
                </a:gridCol>
                <a:gridCol w="822960">
                  <a:extLst>
                    <a:ext uri="{9D8B030D-6E8A-4147-A177-3AD203B41FA5}">
                      <a16:colId xmlns:a16="http://schemas.microsoft.com/office/drawing/2014/main" val="3199661848"/>
                    </a:ext>
                  </a:extLst>
                </a:gridCol>
                <a:gridCol w="822960">
                  <a:extLst>
                    <a:ext uri="{9D8B030D-6E8A-4147-A177-3AD203B41FA5}">
                      <a16:colId xmlns:a16="http://schemas.microsoft.com/office/drawing/2014/main" val="2923740702"/>
                    </a:ext>
                  </a:extLst>
                </a:gridCol>
                <a:gridCol w="822960">
                  <a:extLst>
                    <a:ext uri="{9D8B030D-6E8A-4147-A177-3AD203B41FA5}">
                      <a16:colId xmlns:a16="http://schemas.microsoft.com/office/drawing/2014/main" val="3517587173"/>
                    </a:ext>
                  </a:extLst>
                </a:gridCol>
                <a:gridCol w="822960">
                  <a:extLst>
                    <a:ext uri="{9D8B030D-6E8A-4147-A177-3AD203B41FA5}">
                      <a16:colId xmlns:a16="http://schemas.microsoft.com/office/drawing/2014/main" val="14755659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102734501"/>
                  </a:ext>
                </a:extLst>
              </a:tr>
              <a:tr h="370840">
                <a:tc>
                  <a:txBody>
                    <a:bodyPr/>
                    <a:lstStyle/>
                    <a:p>
                      <a:r>
                        <a:rPr lang="en-US" sz="1000"/>
                        <a:t>Autohaus Strauss</a:t>
                      </a:r>
                    </a:p>
                  </a:txBody>
                  <a:tcPr/>
                </a:tc>
                <a:tc>
                  <a:txBody>
                    <a:bodyPr/>
                    <a:lstStyle/>
                    <a:p>
                      <a:r>
                        <a:rPr lang="en-US" sz="1000"/>
                        <a:t>2454</a:t>
                      </a:r>
                    </a:p>
                  </a:txBody>
                  <a:tcPr/>
                </a:tc>
                <a:tc>
                  <a:txBody>
                    <a:bodyPr/>
                    <a:lstStyle/>
                    <a:p>
                      <a:r>
                        <a:rPr lang="en-US" sz="1000"/>
                        <a:t>12</a:t>
                      </a:r>
                    </a:p>
                  </a:txBody>
                  <a:tcPr/>
                </a:tc>
                <a:tc>
                  <a:txBody>
                    <a:bodyPr/>
                    <a:lstStyle/>
                    <a:p>
                      <a:r>
                        <a:rPr lang="en-US" sz="1000"/>
                        <a:t>0.5%</a:t>
                      </a:r>
                    </a:p>
                  </a:txBody>
                  <a:tcPr/>
                </a:tc>
                <a:tc>
                  <a:txBody>
                    <a:bodyPr/>
                    <a:lstStyle/>
                    <a:p>
                      <a:r>
                        <a:rPr lang="en-US" sz="1000"/>
                        <a:t>13</a:t>
                      </a:r>
                    </a:p>
                  </a:txBody>
                  <a:tcPr/>
                </a:tc>
                <a:tc>
                  <a:txBody>
                    <a:bodyPr/>
                    <a:lstStyle/>
                    <a:p>
                      <a:r>
                        <a:rPr lang="en-US" sz="1000"/>
                        <a:t>0.5%</a:t>
                      </a:r>
                    </a:p>
                  </a:txBody>
                  <a:tcPr/>
                </a:tc>
                <a:tc>
                  <a:txBody>
                    <a:bodyPr/>
                    <a:lstStyle/>
                    <a:p>
                      <a:r>
                        <a:rPr lang="en-US" sz="1000"/>
                        <a:t>83</a:t>
                      </a:r>
                    </a:p>
                  </a:txBody>
                  <a:tcPr/>
                </a:tc>
                <a:tc>
                  <a:txBody>
                    <a:bodyPr/>
                    <a:lstStyle/>
                    <a:p>
                      <a:r>
                        <a:rPr lang="en-US" sz="1000"/>
                        <a:t>3.5%</a:t>
                      </a:r>
                    </a:p>
                  </a:txBody>
                  <a:tcPr/>
                </a:tc>
                <a:extLst>
                  <a:ext uri="{0D108BD9-81ED-4DB2-BD59-A6C34878D82A}">
                    <a16:rowId xmlns:a16="http://schemas.microsoft.com/office/drawing/2014/main" val="2457997684"/>
                  </a:ext>
                </a:extLst>
              </a:tr>
            </a:tbl>
          </a:graphicData>
        </a:graphic>
      </p:graphicFrame>
      <p:sp>
        <p:nvSpPr>
          <p:cNvPr id="4" name="Text Placeholder 3">
            <a:extLst>
              <a:ext uri="{FF2B5EF4-FFF2-40B4-BE49-F238E27FC236}">
                <a16:creationId xmlns:a16="http://schemas.microsoft.com/office/drawing/2014/main" id="{FB8C08CB-499B-44BA-B106-468DF91DEBA1}"/>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2734568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AE244-1608-4B55-907A-9E06A563F671}"/>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783B390-0585-4DAF-BCA4-08B698EAAAB7}"/>
              </a:ext>
            </a:extLst>
          </p:cNvPr>
          <p:cNvGraphicFramePr>
            <a:graphicFrameLocks noGrp="1"/>
          </p:cNvGraphicFramePr>
          <p:nvPr>
            <p:ph type="tbl" sz="quarter" idx="13"/>
            <p:extLst>
              <p:ext uri="{D42A27DB-BD31-4B8C-83A1-F6EECF244321}">
                <p14:modId xmlns:p14="http://schemas.microsoft.com/office/powerpoint/2010/main" val="323629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27197883"/>
                    </a:ext>
                  </a:extLst>
                </a:gridCol>
                <a:gridCol w="740664">
                  <a:extLst>
                    <a:ext uri="{9D8B030D-6E8A-4147-A177-3AD203B41FA5}">
                      <a16:colId xmlns:a16="http://schemas.microsoft.com/office/drawing/2014/main" val="101780552"/>
                    </a:ext>
                  </a:extLst>
                </a:gridCol>
                <a:gridCol w="740664">
                  <a:extLst>
                    <a:ext uri="{9D8B030D-6E8A-4147-A177-3AD203B41FA5}">
                      <a16:colId xmlns:a16="http://schemas.microsoft.com/office/drawing/2014/main" val="1448638403"/>
                    </a:ext>
                  </a:extLst>
                </a:gridCol>
                <a:gridCol w="740664">
                  <a:extLst>
                    <a:ext uri="{9D8B030D-6E8A-4147-A177-3AD203B41FA5}">
                      <a16:colId xmlns:a16="http://schemas.microsoft.com/office/drawing/2014/main" val="2285147357"/>
                    </a:ext>
                  </a:extLst>
                </a:gridCol>
                <a:gridCol w="740664">
                  <a:extLst>
                    <a:ext uri="{9D8B030D-6E8A-4147-A177-3AD203B41FA5}">
                      <a16:colId xmlns:a16="http://schemas.microsoft.com/office/drawing/2014/main" val="1444727205"/>
                    </a:ext>
                  </a:extLst>
                </a:gridCol>
                <a:gridCol w="740664">
                  <a:extLst>
                    <a:ext uri="{9D8B030D-6E8A-4147-A177-3AD203B41FA5}">
                      <a16:colId xmlns:a16="http://schemas.microsoft.com/office/drawing/2014/main" val="1468900004"/>
                    </a:ext>
                  </a:extLst>
                </a:gridCol>
                <a:gridCol w="740664">
                  <a:extLst>
                    <a:ext uri="{9D8B030D-6E8A-4147-A177-3AD203B41FA5}">
                      <a16:colId xmlns:a16="http://schemas.microsoft.com/office/drawing/2014/main" val="3135619620"/>
                    </a:ext>
                  </a:extLst>
                </a:gridCol>
                <a:gridCol w="740664">
                  <a:extLst>
                    <a:ext uri="{9D8B030D-6E8A-4147-A177-3AD203B41FA5}">
                      <a16:colId xmlns:a16="http://schemas.microsoft.com/office/drawing/2014/main" val="1455163803"/>
                    </a:ext>
                  </a:extLst>
                </a:gridCol>
                <a:gridCol w="740664">
                  <a:extLst>
                    <a:ext uri="{9D8B030D-6E8A-4147-A177-3AD203B41FA5}">
                      <a16:colId xmlns:a16="http://schemas.microsoft.com/office/drawing/2014/main" val="3510423601"/>
                    </a:ext>
                  </a:extLst>
                </a:gridCol>
                <a:gridCol w="740664">
                  <a:extLst>
                    <a:ext uri="{9D8B030D-6E8A-4147-A177-3AD203B41FA5}">
                      <a16:colId xmlns:a16="http://schemas.microsoft.com/office/drawing/2014/main" val="42146589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84451051"/>
                  </a:ext>
                </a:extLst>
              </a:tr>
              <a:tr h="370840">
                <a:tc>
                  <a:txBody>
                    <a:bodyPr/>
                    <a:lstStyle/>
                    <a:p>
                      <a:r>
                        <a:rPr lang="en-US" sz="1000"/>
                        <a:t>Autohaus Strauss</a:t>
                      </a:r>
                    </a:p>
                  </a:txBody>
                  <a:tcPr/>
                </a:tc>
                <a:tc>
                  <a:txBody>
                    <a:bodyPr/>
                    <a:lstStyle/>
                    <a:p>
                      <a:r>
                        <a:rPr lang="en-US" sz="1000"/>
                        <a:t>2454</a:t>
                      </a:r>
                    </a:p>
                  </a:txBody>
                  <a:tcPr/>
                </a:tc>
                <a:tc>
                  <a:txBody>
                    <a:bodyPr/>
                    <a:lstStyle/>
                    <a:p>
                      <a:r>
                        <a:rPr lang="en-US" sz="1000"/>
                        <a:t>78</a:t>
                      </a:r>
                    </a:p>
                  </a:txBody>
                  <a:tcPr/>
                </a:tc>
                <a:tc>
                  <a:txBody>
                    <a:bodyPr/>
                    <a:lstStyle/>
                    <a:p>
                      <a:r>
                        <a:rPr lang="en-US" sz="1000"/>
                        <a:t>23</a:t>
                      </a:r>
                    </a:p>
                  </a:txBody>
                  <a:tcPr/>
                </a:tc>
                <a:tc>
                  <a:txBody>
                    <a:bodyPr/>
                    <a:lstStyle/>
                    <a:p>
                      <a:r>
                        <a:rPr lang="en-US" sz="1000"/>
                        <a:t>959</a:t>
                      </a:r>
                    </a:p>
                  </a:txBody>
                  <a:tcPr/>
                </a:tc>
                <a:tc>
                  <a:txBody>
                    <a:bodyPr/>
                    <a:lstStyle/>
                    <a:p>
                      <a:r>
                        <a:rPr lang="en-US" sz="1000"/>
                        <a:t>42</a:t>
                      </a:r>
                    </a:p>
                  </a:txBody>
                  <a:tcPr/>
                </a:tc>
                <a:tc>
                  <a:txBody>
                    <a:bodyPr/>
                    <a:lstStyle/>
                    <a:p>
                      <a:r>
                        <a:rPr lang="en-US" sz="1000"/>
                        <a:t>66</a:t>
                      </a:r>
                    </a:p>
                  </a:txBody>
                  <a:tcPr/>
                </a:tc>
                <a:tc>
                  <a:txBody>
                    <a:bodyPr/>
                    <a:lstStyle/>
                    <a:p>
                      <a:r>
                        <a:rPr lang="en-US" sz="1000"/>
                        <a:t>1</a:t>
                      </a:r>
                    </a:p>
                  </a:txBody>
                  <a:tcPr/>
                </a:tc>
                <a:tc>
                  <a:txBody>
                    <a:bodyPr/>
                    <a:lstStyle/>
                    <a:p>
                      <a:r>
                        <a:rPr lang="en-US" sz="1000"/>
                        <a:t>1.9210%</a:t>
                      </a:r>
                    </a:p>
                  </a:txBody>
                  <a:tcPr/>
                </a:tc>
                <a:tc>
                  <a:txBody>
                    <a:bodyPr/>
                    <a:lstStyle/>
                    <a:p>
                      <a:r>
                        <a:rPr lang="en-US" sz="1000"/>
                        <a:t>100.0%</a:t>
                      </a:r>
                    </a:p>
                  </a:txBody>
                  <a:tcPr/>
                </a:tc>
                <a:extLst>
                  <a:ext uri="{0D108BD9-81ED-4DB2-BD59-A6C34878D82A}">
                    <a16:rowId xmlns:a16="http://schemas.microsoft.com/office/drawing/2014/main" val="3239092568"/>
                  </a:ext>
                </a:extLst>
              </a:tr>
            </a:tbl>
          </a:graphicData>
        </a:graphic>
      </p:graphicFrame>
      <p:sp>
        <p:nvSpPr>
          <p:cNvPr id="4" name="Text Placeholder 3">
            <a:extLst>
              <a:ext uri="{FF2B5EF4-FFF2-40B4-BE49-F238E27FC236}">
                <a16:creationId xmlns:a16="http://schemas.microsoft.com/office/drawing/2014/main" id="{70B16732-C682-4519-BD57-7EA662108F0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61093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14074-1A87-456D-9801-954FA613C6D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5BD9F4F-688C-4C1F-845A-5D39BF18CEDE}"/>
              </a:ext>
            </a:extLst>
          </p:cNvPr>
          <p:cNvGraphicFramePr>
            <a:graphicFrameLocks noGrp="1"/>
          </p:cNvGraphicFramePr>
          <p:nvPr>
            <p:ph type="chart" sz="quarter" idx="13"/>
            <p:extLst>
              <p:ext uri="{D42A27DB-BD31-4B8C-83A1-F6EECF244321}">
                <p14:modId xmlns:p14="http://schemas.microsoft.com/office/powerpoint/2010/main" val="2719166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6F8E9B-D59F-4D28-8AC7-F3CD474C295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BAAF9079-9D84-4315-B9CC-676FB4002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250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AB0A4-0CA6-4964-A532-8300C37915E7}"/>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EE56BACB-C907-491F-8CEF-2EB2310F8737}"/>
              </a:ext>
            </a:extLst>
          </p:cNvPr>
          <p:cNvGraphicFramePr>
            <a:graphicFrameLocks noGrp="1"/>
          </p:cNvGraphicFramePr>
          <p:nvPr>
            <p:ph type="chart" sz="quarter" idx="13"/>
            <p:extLst>
              <p:ext uri="{D42A27DB-BD31-4B8C-83A1-F6EECF244321}">
                <p14:modId xmlns:p14="http://schemas.microsoft.com/office/powerpoint/2010/main" val="3751427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507AE0-246E-4596-8668-CF177E49420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BC85FAE-3AA7-4F43-B284-6CFE3851C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839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3548-4002-41A3-B128-05AB1533AB74}"/>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AC884260-910E-4458-B91D-2C4AAABCAF6A}"/>
              </a:ext>
            </a:extLst>
          </p:cNvPr>
          <p:cNvGraphicFramePr>
            <a:graphicFrameLocks noGrp="1"/>
          </p:cNvGraphicFramePr>
          <p:nvPr>
            <p:ph type="chart" sz="quarter" idx="13"/>
            <p:extLst>
              <p:ext uri="{D42A27DB-BD31-4B8C-83A1-F6EECF244321}">
                <p14:modId xmlns:p14="http://schemas.microsoft.com/office/powerpoint/2010/main" val="376654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F75E14-08C5-493D-91D7-2CA0A3567F1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F2AD08E-31FF-4F5F-8F72-2E957425F4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0140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9C4BE-17C0-4BC3-B824-19E51BBA28C3}"/>
              </a:ext>
            </a:extLst>
          </p:cNvPr>
          <p:cNvSpPr>
            <a:spLocks noGrp="1"/>
          </p:cNvSpPr>
          <p:nvPr>
            <p:ph type="title"/>
          </p:nvPr>
        </p:nvSpPr>
        <p:spPr/>
        <p:txBody>
          <a:bodyPr/>
          <a:lstStyle/>
          <a:p>
            <a:r>
              <a:rPr lang="de-DE"/>
              <a:t>Eigene Beiträge (Postings) - 1 of 8</a:t>
            </a:r>
            <a:endParaRPr lang="en-US"/>
          </a:p>
        </p:txBody>
      </p:sp>
      <p:graphicFrame>
        <p:nvGraphicFramePr>
          <p:cNvPr id="5" name="Table Placeholder 4">
            <a:extLst>
              <a:ext uri="{FF2B5EF4-FFF2-40B4-BE49-F238E27FC236}">
                <a16:creationId xmlns:a16="http://schemas.microsoft.com/office/drawing/2014/main" id="{35EE941C-F1AF-4B4E-B866-AADC39D8EFC8}"/>
              </a:ext>
            </a:extLst>
          </p:cNvPr>
          <p:cNvGraphicFramePr>
            <a:graphicFrameLocks noGrp="1"/>
          </p:cNvGraphicFramePr>
          <p:nvPr>
            <p:ph type="tbl" sz="quarter" idx="13"/>
            <p:extLst>
              <p:ext uri="{D42A27DB-BD31-4B8C-83A1-F6EECF244321}">
                <p14:modId xmlns:p14="http://schemas.microsoft.com/office/powerpoint/2010/main" val="3323184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0889147"/>
                    </a:ext>
                  </a:extLst>
                </a:gridCol>
                <a:gridCol w="658368">
                  <a:extLst>
                    <a:ext uri="{9D8B030D-6E8A-4147-A177-3AD203B41FA5}">
                      <a16:colId xmlns:a16="http://schemas.microsoft.com/office/drawing/2014/main" val="3802798902"/>
                    </a:ext>
                  </a:extLst>
                </a:gridCol>
                <a:gridCol w="658368">
                  <a:extLst>
                    <a:ext uri="{9D8B030D-6E8A-4147-A177-3AD203B41FA5}">
                      <a16:colId xmlns:a16="http://schemas.microsoft.com/office/drawing/2014/main" val="1746537156"/>
                    </a:ext>
                  </a:extLst>
                </a:gridCol>
                <a:gridCol w="658368">
                  <a:extLst>
                    <a:ext uri="{9D8B030D-6E8A-4147-A177-3AD203B41FA5}">
                      <a16:colId xmlns:a16="http://schemas.microsoft.com/office/drawing/2014/main" val="2882535764"/>
                    </a:ext>
                  </a:extLst>
                </a:gridCol>
                <a:gridCol w="658368">
                  <a:extLst>
                    <a:ext uri="{9D8B030D-6E8A-4147-A177-3AD203B41FA5}">
                      <a16:colId xmlns:a16="http://schemas.microsoft.com/office/drawing/2014/main" val="3134151646"/>
                    </a:ext>
                  </a:extLst>
                </a:gridCol>
                <a:gridCol w="658368">
                  <a:extLst>
                    <a:ext uri="{9D8B030D-6E8A-4147-A177-3AD203B41FA5}">
                      <a16:colId xmlns:a16="http://schemas.microsoft.com/office/drawing/2014/main" val="2815349584"/>
                    </a:ext>
                  </a:extLst>
                </a:gridCol>
                <a:gridCol w="658368">
                  <a:extLst>
                    <a:ext uri="{9D8B030D-6E8A-4147-A177-3AD203B41FA5}">
                      <a16:colId xmlns:a16="http://schemas.microsoft.com/office/drawing/2014/main" val="3876130564"/>
                    </a:ext>
                  </a:extLst>
                </a:gridCol>
                <a:gridCol w="658368">
                  <a:extLst>
                    <a:ext uri="{9D8B030D-6E8A-4147-A177-3AD203B41FA5}">
                      <a16:colId xmlns:a16="http://schemas.microsoft.com/office/drawing/2014/main" val="1717924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955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- 2018-03-27 16:56:55</a:t>
                      </a:r>
                      <a:r>
                        <a:rPr kumimoji="0" lang="de-DE" sz="1000" b="0" i="0" u="none" strike="noStrike" kern="1200" cap="none" spc="0" normalizeH="0" baseline="0" noProof="0">
                          <a:ln>
                            <a:noFill/>
                          </a:ln>
                          <a:solidFill>
                            <a:prstClr val="black"/>
                          </a:solidFill>
                          <a:effectLst/>
                          <a:uLnTx/>
                          <a:uFillTx/>
                          <a:latin typeface="+mn-lt"/>
                          <a:ea typeface="+mn-ea"/>
                          <a:cs typeface="+mn-cs"/>
                        </a:rPr>
                        <a:t>
Ab jetzt begleitet Familie Loidl ein wunderschöner Discovery Sport Pure in Fuji White mit toller Ausstattung und 150PS! 😎Der Discovery Sport bietet die optimale Geräumigkeit und Kofferraumgröße für Familienausflüge, Komfort und den nötigen Fahrspaß! 😁
Liebe Nicole, lieber Andreas, viel Freude mit dem neuen Familienmitglied und vor allem eine gute Fahrt wünscht euch Marcel Hummel und das Team vom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566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- 2018-03-25 13:05:00</a:t>
                      </a:r>
                      <a:r>
                        <a:rPr kumimoji="0" lang="de-DE" sz="1000" b="0" i="0" u="none" strike="noStrike" kern="1200" cap="none" spc="0" normalizeH="0" baseline="0" noProof="0">
                          <a:ln>
                            <a:noFill/>
                          </a:ln>
                          <a:solidFill>
                            <a:prstClr val="black"/>
                          </a:solidFill>
                          <a:effectLst/>
                          <a:uLnTx/>
                          <a:uFillTx/>
                          <a:latin typeface="+mn-lt"/>
                          <a:ea typeface="+mn-ea"/>
                          <a:cs typeface="+mn-cs"/>
                        </a:rPr>
                        <a:t>
Kommen da nicht Frühlingsgefühle auf? 💙☀️🙂
Wie gefällt euch unser neuer Evoque in Moraine Blue Metallic?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600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- 2018-03-23 11:38:08</a:t>
                      </a:r>
                      <a:r>
                        <a:rPr kumimoji="0" lang="de-DE" sz="1000" b="0" i="0" u="none" strike="noStrike" kern="1200" cap="none" spc="0" normalizeH="0" baseline="0" noProof="0">
                          <a:ln>
                            <a:noFill/>
                          </a:ln>
                          <a:solidFill>
                            <a:prstClr val="black"/>
                          </a:solidFill>
                          <a:effectLst/>
                          <a:uLnTx/>
                          <a:uFillTx/>
                          <a:latin typeface="+mn-lt"/>
                          <a:ea typeface="+mn-ea"/>
                          <a:cs typeface="+mn-cs"/>
                        </a:rPr>
                        <a:t>
Der nächste Range Rover Evoque wird ein Kärntner 😉 und macht sich gerade mit seinem neuen Besitzer Heimo Kummer auf den Weg in Richtung Heimat, ins wunderschöne Bundesland Kärnten! 😎☀️👍
Lieber Heimo, Marcel Hummel und das gesamte Team wünscht dir eine gute Heimreise und viel Freude mit deinem neuen Evoque in Fuji White mit 150PS und einer tollen Ausstattung!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5328437"/>
                  </a:ext>
                </a:extLst>
              </a:tr>
            </a:tbl>
          </a:graphicData>
        </a:graphic>
      </p:graphicFrame>
      <p:sp>
        <p:nvSpPr>
          <p:cNvPr id="4" name="Text Placeholder 3">
            <a:extLst>
              <a:ext uri="{FF2B5EF4-FFF2-40B4-BE49-F238E27FC236}">
                <a16:creationId xmlns:a16="http://schemas.microsoft.com/office/drawing/2014/main" id="{48E62369-39D0-4C09-AC3A-579DEE984F6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137111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0A20-D115-4AA0-889B-0947F504DFD3}"/>
              </a:ext>
            </a:extLst>
          </p:cNvPr>
          <p:cNvSpPr>
            <a:spLocks noGrp="1"/>
          </p:cNvSpPr>
          <p:nvPr>
            <p:ph type="title"/>
          </p:nvPr>
        </p:nvSpPr>
        <p:spPr/>
        <p:txBody>
          <a:bodyPr/>
          <a:lstStyle/>
          <a:p>
            <a:r>
              <a:rPr lang="de-DE"/>
              <a:t>Eigene Beiträge (Postings) - 2 of 8</a:t>
            </a:r>
            <a:endParaRPr lang="en-US"/>
          </a:p>
        </p:txBody>
      </p:sp>
      <p:graphicFrame>
        <p:nvGraphicFramePr>
          <p:cNvPr id="5" name="Table Placeholder 4">
            <a:extLst>
              <a:ext uri="{FF2B5EF4-FFF2-40B4-BE49-F238E27FC236}">
                <a16:creationId xmlns:a16="http://schemas.microsoft.com/office/drawing/2014/main" id="{2A224F96-B243-48AF-831F-CCD14256BC21}"/>
              </a:ext>
            </a:extLst>
          </p:cNvPr>
          <p:cNvGraphicFramePr>
            <a:graphicFrameLocks noGrp="1"/>
          </p:cNvGraphicFramePr>
          <p:nvPr>
            <p:ph type="tbl" sz="quarter" idx="13"/>
            <p:extLst>
              <p:ext uri="{D42A27DB-BD31-4B8C-83A1-F6EECF244321}">
                <p14:modId xmlns:p14="http://schemas.microsoft.com/office/powerpoint/2010/main" val="95194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4194710"/>
                    </a:ext>
                  </a:extLst>
                </a:gridCol>
                <a:gridCol w="658368">
                  <a:extLst>
                    <a:ext uri="{9D8B030D-6E8A-4147-A177-3AD203B41FA5}">
                      <a16:colId xmlns:a16="http://schemas.microsoft.com/office/drawing/2014/main" val="2867055107"/>
                    </a:ext>
                  </a:extLst>
                </a:gridCol>
                <a:gridCol w="658368">
                  <a:extLst>
                    <a:ext uri="{9D8B030D-6E8A-4147-A177-3AD203B41FA5}">
                      <a16:colId xmlns:a16="http://schemas.microsoft.com/office/drawing/2014/main" val="3637915467"/>
                    </a:ext>
                  </a:extLst>
                </a:gridCol>
                <a:gridCol w="658368">
                  <a:extLst>
                    <a:ext uri="{9D8B030D-6E8A-4147-A177-3AD203B41FA5}">
                      <a16:colId xmlns:a16="http://schemas.microsoft.com/office/drawing/2014/main" val="2652717639"/>
                    </a:ext>
                  </a:extLst>
                </a:gridCol>
                <a:gridCol w="658368">
                  <a:extLst>
                    <a:ext uri="{9D8B030D-6E8A-4147-A177-3AD203B41FA5}">
                      <a16:colId xmlns:a16="http://schemas.microsoft.com/office/drawing/2014/main" val="2009625315"/>
                    </a:ext>
                  </a:extLst>
                </a:gridCol>
                <a:gridCol w="658368">
                  <a:extLst>
                    <a:ext uri="{9D8B030D-6E8A-4147-A177-3AD203B41FA5}">
                      <a16:colId xmlns:a16="http://schemas.microsoft.com/office/drawing/2014/main" val="28649327"/>
                    </a:ext>
                  </a:extLst>
                </a:gridCol>
                <a:gridCol w="658368">
                  <a:extLst>
                    <a:ext uri="{9D8B030D-6E8A-4147-A177-3AD203B41FA5}">
                      <a16:colId xmlns:a16="http://schemas.microsoft.com/office/drawing/2014/main" val="2990738618"/>
                    </a:ext>
                  </a:extLst>
                </a:gridCol>
                <a:gridCol w="658368">
                  <a:extLst>
                    <a:ext uri="{9D8B030D-6E8A-4147-A177-3AD203B41FA5}">
                      <a16:colId xmlns:a16="http://schemas.microsoft.com/office/drawing/2014/main" val="667676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253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- 2018-03-22 11:11:37</a:t>
                      </a:r>
                      <a:r>
                        <a:rPr kumimoji="0" lang="de-DE" sz="1000" b="0" i="0" u="none" strike="noStrike" kern="1200" cap="none" spc="0" normalizeH="0" baseline="0" noProof="0">
                          <a:ln>
                            <a:noFill/>
                          </a:ln>
                          <a:solidFill>
                            <a:prstClr val="black"/>
                          </a:solidFill>
                          <a:effectLst/>
                          <a:uLnTx/>
                          <a:uFillTx/>
                          <a:latin typeface="+mn-lt"/>
                          <a:ea typeface="+mn-ea"/>
                          <a:cs typeface="+mn-cs"/>
                        </a:rPr>
                        <a:t>
JETZT bei uns im Schauraum ➡️ der neue Ford EcoSport 💙 bereits ab € 14.990,- bei Leasing!!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410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- 2018-03-20 15:34:36</a:t>
                      </a:r>
                      <a:r>
                        <a:rPr kumimoji="0" lang="en-US" sz="1000" b="0" i="0" u="none" strike="noStrike" kern="1200" cap="none" spc="0" normalizeH="0" baseline="0" noProof="0">
                          <a:ln>
                            <a:noFill/>
                          </a:ln>
                          <a:solidFill>
                            <a:prstClr val="black"/>
                          </a:solidFill>
                          <a:effectLst/>
                          <a:uLnTx/>
                          <a:uFillTx/>
                          <a:latin typeface="+mn-lt"/>
                          <a:ea typeface="+mn-ea"/>
                          <a:cs typeface="+mn-cs"/>
                        </a:rPr>
                        <a:t>
Vinzenz Milisits startet heute mit seinem neuen Ford KUGA in den Frühling.. 🤗☀️
Er tauscht seinen Ford C-MAX gegen einen neuen, wunderschönen Ford KUGA in Magnetic Grau Metallic, mit viel Komfort und einer super Ausstattung! 👍
Lieber Vinzenz, Armin Bauer und das Team vom Autohaus Strauss wünscht viel Freude mit dem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753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- 2018-03-18 18:56:19</a:t>
                      </a:r>
                      <a:r>
                        <a:rPr kumimoji="0" lang="en-US" sz="1000" b="0" i="0" u="none" strike="noStrike" kern="1200" cap="none" spc="0" normalizeH="0" baseline="0" noProof="0">
                          <a:ln>
                            <a:noFill/>
                          </a:ln>
                          <a:solidFill>
                            <a:prstClr val="black"/>
                          </a:solidFill>
                          <a:effectLst/>
                          <a:uLnTx/>
                          <a:uFillTx/>
                          <a:latin typeface="+mn-lt"/>
                          <a:ea typeface="+mn-ea"/>
                          <a:cs typeface="+mn-cs"/>
                        </a:rPr>
                        <a:t>
2000-PS-Party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979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18:53:21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799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17:55:31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387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09:10:13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4919213"/>
                  </a:ext>
                </a:extLst>
              </a:tr>
            </a:tbl>
          </a:graphicData>
        </a:graphic>
      </p:graphicFrame>
      <p:sp>
        <p:nvSpPr>
          <p:cNvPr id="4" name="Text Placeholder 3">
            <a:extLst>
              <a:ext uri="{FF2B5EF4-FFF2-40B4-BE49-F238E27FC236}">
                <a16:creationId xmlns:a16="http://schemas.microsoft.com/office/drawing/2014/main" id="{FF605564-8DD6-4DC4-B338-2F464C0C559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75147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899BC-02A5-435C-BBAB-6C56EC2CABEB}"/>
              </a:ext>
            </a:extLst>
          </p:cNvPr>
          <p:cNvSpPr>
            <a:spLocks noGrp="1"/>
          </p:cNvSpPr>
          <p:nvPr>
            <p:ph type="title"/>
          </p:nvPr>
        </p:nvSpPr>
        <p:spPr/>
        <p:txBody>
          <a:bodyPr/>
          <a:lstStyle/>
          <a:p>
            <a:r>
              <a:rPr lang="de-DE"/>
              <a:t>Eigene Beiträge (Postings) - 3 of 8</a:t>
            </a:r>
            <a:endParaRPr lang="en-US"/>
          </a:p>
        </p:txBody>
      </p:sp>
      <p:graphicFrame>
        <p:nvGraphicFramePr>
          <p:cNvPr id="5" name="Table Placeholder 4">
            <a:extLst>
              <a:ext uri="{FF2B5EF4-FFF2-40B4-BE49-F238E27FC236}">
                <a16:creationId xmlns:a16="http://schemas.microsoft.com/office/drawing/2014/main" id="{96BE31EC-63B8-4425-AAE6-95E347CF5E1D}"/>
              </a:ext>
            </a:extLst>
          </p:cNvPr>
          <p:cNvGraphicFramePr>
            <a:graphicFrameLocks noGrp="1"/>
          </p:cNvGraphicFramePr>
          <p:nvPr>
            <p:ph type="tbl" sz="quarter" idx="13"/>
            <p:extLst>
              <p:ext uri="{D42A27DB-BD31-4B8C-83A1-F6EECF244321}">
                <p14:modId xmlns:p14="http://schemas.microsoft.com/office/powerpoint/2010/main" val="333338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674924"/>
                    </a:ext>
                  </a:extLst>
                </a:gridCol>
                <a:gridCol w="658368">
                  <a:extLst>
                    <a:ext uri="{9D8B030D-6E8A-4147-A177-3AD203B41FA5}">
                      <a16:colId xmlns:a16="http://schemas.microsoft.com/office/drawing/2014/main" val="1964964345"/>
                    </a:ext>
                  </a:extLst>
                </a:gridCol>
                <a:gridCol w="658368">
                  <a:extLst>
                    <a:ext uri="{9D8B030D-6E8A-4147-A177-3AD203B41FA5}">
                      <a16:colId xmlns:a16="http://schemas.microsoft.com/office/drawing/2014/main" val="1703965732"/>
                    </a:ext>
                  </a:extLst>
                </a:gridCol>
                <a:gridCol w="658368">
                  <a:extLst>
                    <a:ext uri="{9D8B030D-6E8A-4147-A177-3AD203B41FA5}">
                      <a16:colId xmlns:a16="http://schemas.microsoft.com/office/drawing/2014/main" val="915829401"/>
                    </a:ext>
                  </a:extLst>
                </a:gridCol>
                <a:gridCol w="658368">
                  <a:extLst>
                    <a:ext uri="{9D8B030D-6E8A-4147-A177-3AD203B41FA5}">
                      <a16:colId xmlns:a16="http://schemas.microsoft.com/office/drawing/2014/main" val="2099624569"/>
                    </a:ext>
                  </a:extLst>
                </a:gridCol>
                <a:gridCol w="658368">
                  <a:extLst>
                    <a:ext uri="{9D8B030D-6E8A-4147-A177-3AD203B41FA5}">
                      <a16:colId xmlns:a16="http://schemas.microsoft.com/office/drawing/2014/main" val="1968827382"/>
                    </a:ext>
                  </a:extLst>
                </a:gridCol>
                <a:gridCol w="658368">
                  <a:extLst>
                    <a:ext uri="{9D8B030D-6E8A-4147-A177-3AD203B41FA5}">
                      <a16:colId xmlns:a16="http://schemas.microsoft.com/office/drawing/2014/main" val="1434943219"/>
                    </a:ext>
                  </a:extLst>
                </a:gridCol>
                <a:gridCol w="658368">
                  <a:extLst>
                    <a:ext uri="{9D8B030D-6E8A-4147-A177-3AD203B41FA5}">
                      <a16:colId xmlns:a16="http://schemas.microsoft.com/office/drawing/2014/main" val="92139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448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09:05:51</a:t>
                      </a:r>
                      <a:r>
                        <a:rPr kumimoji="0" lang="de-DE" sz="1000" b="0" i="0" u="none" strike="noStrike" kern="1200" cap="none" spc="0" normalizeH="0" baseline="0" noProof="0">
                          <a:ln>
                            <a:noFill/>
                          </a:ln>
                          <a:solidFill>
                            <a:prstClr val="black"/>
                          </a:solidFill>
                          <a:effectLst/>
                          <a:uLnTx/>
                          <a:uFillTx/>
                          <a:latin typeface="+mn-lt"/>
                          <a:ea typeface="+mn-ea"/>
                          <a:cs typeface="+mn-cs"/>
                        </a:rPr>
                        <a:t>
Bei schönem Wetter kann jeder eine Frühjahrsausstellung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76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- 2018-03-17 13:59:04</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für morgen - seid ihr es auch?
Hausmesse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3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- 2018-03-17 12:15:00</a:t>
                      </a:r>
                      <a:r>
                        <a:rPr kumimoji="0" lang="de-DE" sz="1000" b="0" i="0" u="none" strike="noStrike" kern="1200" cap="none" spc="0" normalizeH="0" baseline="0" noProof="0">
                          <a:ln>
                            <a:noFill/>
                          </a:ln>
                          <a:solidFill>
                            <a:prstClr val="black"/>
                          </a:solidFill>
                          <a:effectLst/>
                          <a:uLnTx/>
                          <a:uFillTx/>
                          <a:latin typeface="+mn-lt"/>
                          <a:ea typeface="+mn-ea"/>
                          <a:cs typeface="+mn-cs"/>
                        </a:rPr>
                        <a:t>
Liebe Facebook Freunde! 
Egal ob Regen oder Schnee🙂 ...
... Selbstverständlich findet unsere Hausmesse morgen, Sonntag, statt! 👍
Die Vorbereitungen in unserer Ford-, Land Rover- und Traktoren-Abteilung laufen auf Hochtouren und auch die ersten Jaguar „Gäste“ sind angekommen und warten nur mehr darauf, besichtigt zu werden! 👍😁
Unsere Verkaufsberater vom Autohaus und Traktoren Strauss, Daniel Pausch, Armin Bauer, Marcel Hummel, Manfred Rosenkranz und das gesamte Team freut sich auf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9385347"/>
                  </a:ext>
                </a:extLst>
              </a:tr>
            </a:tbl>
          </a:graphicData>
        </a:graphic>
      </p:graphicFrame>
      <p:sp>
        <p:nvSpPr>
          <p:cNvPr id="4" name="Text Placeholder 3">
            <a:extLst>
              <a:ext uri="{FF2B5EF4-FFF2-40B4-BE49-F238E27FC236}">
                <a16:creationId xmlns:a16="http://schemas.microsoft.com/office/drawing/2014/main" id="{04C8A5FE-10DA-4EC3-A5CF-EEC6F43408F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67108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57ADD-CAA8-4B0D-B227-4D71BB3A617E}"/>
              </a:ext>
            </a:extLst>
          </p:cNvPr>
          <p:cNvSpPr>
            <a:spLocks noGrp="1"/>
          </p:cNvSpPr>
          <p:nvPr>
            <p:ph type="title"/>
          </p:nvPr>
        </p:nvSpPr>
        <p:spPr/>
        <p:txBody>
          <a:bodyPr/>
          <a:lstStyle/>
          <a:p>
            <a:r>
              <a:rPr lang="de-DE"/>
              <a:t>Eigene Beiträge (Postings) - 4 of 8</a:t>
            </a:r>
            <a:endParaRPr lang="en-US"/>
          </a:p>
        </p:txBody>
      </p:sp>
      <p:graphicFrame>
        <p:nvGraphicFramePr>
          <p:cNvPr id="5" name="Table Placeholder 4">
            <a:extLst>
              <a:ext uri="{FF2B5EF4-FFF2-40B4-BE49-F238E27FC236}">
                <a16:creationId xmlns:a16="http://schemas.microsoft.com/office/drawing/2014/main" id="{B7B9CE29-D78E-4D23-A101-0E7BEBEC4C3F}"/>
              </a:ext>
            </a:extLst>
          </p:cNvPr>
          <p:cNvGraphicFramePr>
            <a:graphicFrameLocks noGrp="1"/>
          </p:cNvGraphicFramePr>
          <p:nvPr>
            <p:ph type="tbl" sz="quarter" idx="13"/>
            <p:extLst>
              <p:ext uri="{D42A27DB-BD31-4B8C-83A1-F6EECF244321}">
                <p14:modId xmlns:p14="http://schemas.microsoft.com/office/powerpoint/2010/main" val="357808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1045478"/>
                    </a:ext>
                  </a:extLst>
                </a:gridCol>
                <a:gridCol w="658368">
                  <a:extLst>
                    <a:ext uri="{9D8B030D-6E8A-4147-A177-3AD203B41FA5}">
                      <a16:colId xmlns:a16="http://schemas.microsoft.com/office/drawing/2014/main" val="406489258"/>
                    </a:ext>
                  </a:extLst>
                </a:gridCol>
                <a:gridCol w="658368">
                  <a:extLst>
                    <a:ext uri="{9D8B030D-6E8A-4147-A177-3AD203B41FA5}">
                      <a16:colId xmlns:a16="http://schemas.microsoft.com/office/drawing/2014/main" val="3289392251"/>
                    </a:ext>
                  </a:extLst>
                </a:gridCol>
                <a:gridCol w="658368">
                  <a:extLst>
                    <a:ext uri="{9D8B030D-6E8A-4147-A177-3AD203B41FA5}">
                      <a16:colId xmlns:a16="http://schemas.microsoft.com/office/drawing/2014/main" val="1845789626"/>
                    </a:ext>
                  </a:extLst>
                </a:gridCol>
                <a:gridCol w="658368">
                  <a:extLst>
                    <a:ext uri="{9D8B030D-6E8A-4147-A177-3AD203B41FA5}">
                      <a16:colId xmlns:a16="http://schemas.microsoft.com/office/drawing/2014/main" val="1054618440"/>
                    </a:ext>
                  </a:extLst>
                </a:gridCol>
                <a:gridCol w="658368">
                  <a:extLst>
                    <a:ext uri="{9D8B030D-6E8A-4147-A177-3AD203B41FA5}">
                      <a16:colId xmlns:a16="http://schemas.microsoft.com/office/drawing/2014/main" val="1741234179"/>
                    </a:ext>
                  </a:extLst>
                </a:gridCol>
                <a:gridCol w="658368">
                  <a:extLst>
                    <a:ext uri="{9D8B030D-6E8A-4147-A177-3AD203B41FA5}">
                      <a16:colId xmlns:a16="http://schemas.microsoft.com/office/drawing/2014/main" val="579151981"/>
                    </a:ext>
                  </a:extLst>
                </a:gridCol>
                <a:gridCol w="658368">
                  <a:extLst>
                    <a:ext uri="{9D8B030D-6E8A-4147-A177-3AD203B41FA5}">
                      <a16:colId xmlns:a16="http://schemas.microsoft.com/office/drawing/2014/main" val="413092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214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- 2018-03-16 15:40:39</a:t>
                      </a:r>
                      <a:r>
                        <a:rPr kumimoji="0" lang="de-DE" sz="1000" b="0" i="0" u="none" strike="noStrike" kern="1200" cap="none" spc="0" normalizeH="0" baseline="0" noProof="0">
                          <a:ln>
                            <a:noFill/>
                          </a:ln>
                          <a:solidFill>
                            <a:prstClr val="black"/>
                          </a:solidFill>
                          <a:effectLst/>
                          <a:uLnTx/>
                          <a:uFillTx/>
                          <a:latin typeface="+mn-lt"/>
                          <a:ea typeface="+mn-ea"/>
                          <a:cs typeface="+mn-cs"/>
                        </a:rPr>
                        <a:t>
Martin Wölfer startet heute mit seinem neuen Ford Fiesta Titanium in Frost Weiss, mit schwarzer Dachlackierung und super Ausstattung in das Wochenende!! 😀
Wir wünschen viel Freude mit dem 100PS-igen Benziner und natürlich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219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- 2018-03-15 16:30:47</a:t>
                      </a:r>
                      <a:r>
                        <a:rPr kumimoji="0" lang="en-US" sz="1000" b="0" i="0" u="none" strike="noStrike" kern="1200" cap="none" spc="0" normalizeH="0" baseline="0" noProof="0">
                          <a:ln>
                            <a:noFill/>
                          </a:ln>
                          <a:solidFill>
                            <a:prstClr val="black"/>
                          </a:solidFill>
                          <a:effectLst/>
                          <a:uLnTx/>
                          <a:uFillTx/>
                          <a:latin typeface="+mn-lt"/>
                          <a:ea typeface="+mn-ea"/>
                          <a:cs typeface="+mn-cs"/>
                        </a:rPr>
                        <a:t>
Heute verlässt ein Range Rover Evoque unser Autohaus. 🙂 Dieser wunderschöne Range Rover Evoque Landmark in Corris Grey mit 180 PS und TOP-Ausstattung geht an Franz Kober, vom Apfelhof Kober! 🍎🙂
Lieber Franz, Marcel Hummel und das Team vom Autohaus Strauss wünscht viel Freude mit dem neuen Wegbegleiter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183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- 2018-03-12 09:30:00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guten Start in die neue Woche! :-)
Quelle: https://www.youtube.com/watch?v=EUwzWHD3Htg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65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- 2018-03-11 15:19:10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737489"/>
                  </a:ext>
                </a:extLst>
              </a:tr>
            </a:tbl>
          </a:graphicData>
        </a:graphic>
      </p:graphicFrame>
      <p:sp>
        <p:nvSpPr>
          <p:cNvPr id="4" name="Text Placeholder 3">
            <a:extLst>
              <a:ext uri="{FF2B5EF4-FFF2-40B4-BE49-F238E27FC236}">
                <a16:creationId xmlns:a16="http://schemas.microsoft.com/office/drawing/2014/main" id="{44FD726A-E46D-4813-A4CA-42B497611FF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80782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881FB-7FE1-49E6-A514-91F3E4E8EDE2}"/>
              </a:ext>
            </a:extLst>
          </p:cNvPr>
          <p:cNvSpPr>
            <a:spLocks noGrp="1"/>
          </p:cNvSpPr>
          <p:nvPr>
            <p:ph type="title"/>
          </p:nvPr>
        </p:nvSpPr>
        <p:spPr/>
        <p:txBody>
          <a:bodyPr/>
          <a:lstStyle/>
          <a:p>
            <a:r>
              <a:rPr lang="de-DE"/>
              <a:t>Eigene Beiträge (Postings) - 5 of 8</a:t>
            </a:r>
            <a:endParaRPr lang="en-US"/>
          </a:p>
        </p:txBody>
      </p:sp>
      <p:graphicFrame>
        <p:nvGraphicFramePr>
          <p:cNvPr id="5" name="Table Placeholder 4">
            <a:extLst>
              <a:ext uri="{FF2B5EF4-FFF2-40B4-BE49-F238E27FC236}">
                <a16:creationId xmlns:a16="http://schemas.microsoft.com/office/drawing/2014/main" id="{80B5B402-B8E3-4AAF-A24B-AD4A813E71CB}"/>
              </a:ext>
            </a:extLst>
          </p:cNvPr>
          <p:cNvGraphicFramePr>
            <a:graphicFrameLocks noGrp="1"/>
          </p:cNvGraphicFramePr>
          <p:nvPr>
            <p:ph type="tbl" sz="quarter" idx="13"/>
            <p:extLst>
              <p:ext uri="{D42A27DB-BD31-4B8C-83A1-F6EECF244321}">
                <p14:modId xmlns:p14="http://schemas.microsoft.com/office/powerpoint/2010/main" val="107842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3059338"/>
                    </a:ext>
                  </a:extLst>
                </a:gridCol>
                <a:gridCol w="658368">
                  <a:extLst>
                    <a:ext uri="{9D8B030D-6E8A-4147-A177-3AD203B41FA5}">
                      <a16:colId xmlns:a16="http://schemas.microsoft.com/office/drawing/2014/main" val="2514572487"/>
                    </a:ext>
                  </a:extLst>
                </a:gridCol>
                <a:gridCol w="658368">
                  <a:extLst>
                    <a:ext uri="{9D8B030D-6E8A-4147-A177-3AD203B41FA5}">
                      <a16:colId xmlns:a16="http://schemas.microsoft.com/office/drawing/2014/main" val="3466641455"/>
                    </a:ext>
                  </a:extLst>
                </a:gridCol>
                <a:gridCol w="658368">
                  <a:extLst>
                    <a:ext uri="{9D8B030D-6E8A-4147-A177-3AD203B41FA5}">
                      <a16:colId xmlns:a16="http://schemas.microsoft.com/office/drawing/2014/main" val="3708322546"/>
                    </a:ext>
                  </a:extLst>
                </a:gridCol>
                <a:gridCol w="658368">
                  <a:extLst>
                    <a:ext uri="{9D8B030D-6E8A-4147-A177-3AD203B41FA5}">
                      <a16:colId xmlns:a16="http://schemas.microsoft.com/office/drawing/2014/main" val="570447289"/>
                    </a:ext>
                  </a:extLst>
                </a:gridCol>
                <a:gridCol w="658368">
                  <a:extLst>
                    <a:ext uri="{9D8B030D-6E8A-4147-A177-3AD203B41FA5}">
                      <a16:colId xmlns:a16="http://schemas.microsoft.com/office/drawing/2014/main" val="2861338855"/>
                    </a:ext>
                  </a:extLst>
                </a:gridCol>
                <a:gridCol w="658368">
                  <a:extLst>
                    <a:ext uri="{9D8B030D-6E8A-4147-A177-3AD203B41FA5}">
                      <a16:colId xmlns:a16="http://schemas.microsoft.com/office/drawing/2014/main" val="472531377"/>
                    </a:ext>
                  </a:extLst>
                </a:gridCol>
                <a:gridCol w="658368">
                  <a:extLst>
                    <a:ext uri="{9D8B030D-6E8A-4147-A177-3AD203B41FA5}">
                      <a16:colId xmlns:a16="http://schemas.microsoft.com/office/drawing/2014/main" val="3239475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473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- 2018-03-11 15:01:17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389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- 2018-03-10 11:58:04</a:t>
                      </a:r>
                      <a:r>
                        <a:rPr kumimoji="0" lang="de-DE" sz="1000" b="0" i="0" u="none" strike="noStrike" kern="1200" cap="none" spc="0" normalizeH="0" baseline="0" noProof="0">
                          <a:ln>
                            <a:noFill/>
                          </a:ln>
                          <a:solidFill>
                            <a:prstClr val="black"/>
                          </a:solidFill>
                          <a:effectLst/>
                          <a:uLnTx/>
                          <a:uFillTx/>
                          <a:latin typeface="+mn-lt"/>
                          <a:ea typeface="+mn-ea"/>
                          <a:cs typeface="+mn-cs"/>
                        </a:rPr>
                        <a:t>
Liebe Ruth Wagner, diese Freude die du heute bei deiner Evoque-Übergabe hattest, konnte einfach nur auf uns abfärben! 😁
Wir wünschen Dir ein wunderbares Wochenende ☀️ und auch in Zukunft weiterhin so viel Freude mit deinem neuen Range Rover Evoque Dynamic in der außergewöhnlichen Farbe Zanzibar mit 190PS und super tollen Ausstattung!!👍
Eine gute Fahrt wünscht dir unser Land Rover Verkaufsberater Marcel Hummel und das Team vom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810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- 2018-03-09 18:22:10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0621979"/>
                  </a:ext>
                </a:extLst>
              </a:tr>
            </a:tbl>
          </a:graphicData>
        </a:graphic>
      </p:graphicFrame>
      <p:sp>
        <p:nvSpPr>
          <p:cNvPr id="4" name="Text Placeholder 3">
            <a:extLst>
              <a:ext uri="{FF2B5EF4-FFF2-40B4-BE49-F238E27FC236}">
                <a16:creationId xmlns:a16="http://schemas.microsoft.com/office/drawing/2014/main" id="{1D42183F-44AF-4257-8DC4-890F68293EC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53232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5E615-02BE-4386-91E7-3B757E04AAD1}"/>
              </a:ext>
            </a:extLst>
          </p:cNvPr>
          <p:cNvSpPr>
            <a:spLocks noGrp="1"/>
          </p:cNvSpPr>
          <p:nvPr>
            <p:ph type="title"/>
          </p:nvPr>
        </p:nvSpPr>
        <p:spPr/>
        <p:txBody>
          <a:bodyPr/>
          <a:lstStyle/>
          <a:p>
            <a:r>
              <a:rPr lang="de-DE"/>
              <a:t>Eigene Beiträge (Postings) - 6 of 8</a:t>
            </a:r>
            <a:endParaRPr lang="en-US"/>
          </a:p>
        </p:txBody>
      </p:sp>
      <p:graphicFrame>
        <p:nvGraphicFramePr>
          <p:cNvPr id="5" name="Table Placeholder 4">
            <a:extLst>
              <a:ext uri="{FF2B5EF4-FFF2-40B4-BE49-F238E27FC236}">
                <a16:creationId xmlns:a16="http://schemas.microsoft.com/office/drawing/2014/main" id="{CD379897-3590-4B86-A02D-5A79F1ABC590}"/>
              </a:ext>
            </a:extLst>
          </p:cNvPr>
          <p:cNvGraphicFramePr>
            <a:graphicFrameLocks noGrp="1"/>
          </p:cNvGraphicFramePr>
          <p:nvPr>
            <p:ph type="tbl" sz="quarter" idx="13"/>
            <p:extLst>
              <p:ext uri="{D42A27DB-BD31-4B8C-83A1-F6EECF244321}">
                <p14:modId xmlns:p14="http://schemas.microsoft.com/office/powerpoint/2010/main" val="824639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8376044"/>
                    </a:ext>
                  </a:extLst>
                </a:gridCol>
                <a:gridCol w="658368">
                  <a:extLst>
                    <a:ext uri="{9D8B030D-6E8A-4147-A177-3AD203B41FA5}">
                      <a16:colId xmlns:a16="http://schemas.microsoft.com/office/drawing/2014/main" val="712204565"/>
                    </a:ext>
                  </a:extLst>
                </a:gridCol>
                <a:gridCol w="658368">
                  <a:extLst>
                    <a:ext uri="{9D8B030D-6E8A-4147-A177-3AD203B41FA5}">
                      <a16:colId xmlns:a16="http://schemas.microsoft.com/office/drawing/2014/main" val="830319785"/>
                    </a:ext>
                  </a:extLst>
                </a:gridCol>
                <a:gridCol w="658368">
                  <a:extLst>
                    <a:ext uri="{9D8B030D-6E8A-4147-A177-3AD203B41FA5}">
                      <a16:colId xmlns:a16="http://schemas.microsoft.com/office/drawing/2014/main" val="2787174526"/>
                    </a:ext>
                  </a:extLst>
                </a:gridCol>
                <a:gridCol w="658368">
                  <a:extLst>
                    <a:ext uri="{9D8B030D-6E8A-4147-A177-3AD203B41FA5}">
                      <a16:colId xmlns:a16="http://schemas.microsoft.com/office/drawing/2014/main" val="1944976065"/>
                    </a:ext>
                  </a:extLst>
                </a:gridCol>
                <a:gridCol w="658368">
                  <a:extLst>
                    <a:ext uri="{9D8B030D-6E8A-4147-A177-3AD203B41FA5}">
                      <a16:colId xmlns:a16="http://schemas.microsoft.com/office/drawing/2014/main" val="1561893528"/>
                    </a:ext>
                  </a:extLst>
                </a:gridCol>
                <a:gridCol w="658368">
                  <a:extLst>
                    <a:ext uri="{9D8B030D-6E8A-4147-A177-3AD203B41FA5}">
                      <a16:colId xmlns:a16="http://schemas.microsoft.com/office/drawing/2014/main" val="921115639"/>
                    </a:ext>
                  </a:extLst>
                </a:gridCol>
                <a:gridCol w="658368">
                  <a:extLst>
                    <a:ext uri="{9D8B030D-6E8A-4147-A177-3AD203B41FA5}">
                      <a16:colId xmlns:a16="http://schemas.microsoft.com/office/drawing/2014/main" val="1746621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861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- 2018-03-09 16:39:56</a:t>
                      </a:r>
                      <a:r>
                        <a:rPr kumimoji="0" lang="de-DE" sz="1000" b="0" i="0" u="none" strike="noStrike" kern="1200" cap="none" spc="0" normalizeH="0" baseline="0" noProof="0">
                          <a:ln>
                            <a:noFill/>
                          </a:ln>
                          <a:solidFill>
                            <a:prstClr val="black"/>
                          </a:solidFill>
                          <a:effectLst/>
                          <a:uLnTx/>
                          <a:uFillTx/>
                          <a:latin typeface="+mn-lt"/>
                          <a:ea typeface="+mn-ea"/>
                          <a:cs typeface="+mn-cs"/>
                        </a:rPr>
                        <a:t>
Eine kleine Veränderung schadet nicht... 😉
...im Gegenteil ➡️ Bei Sabine Hirmann bringt sie zusätzlich mehr Komfort, mehr Geräumigkeit und eine tolle Ausstattung mit! 🙂
Denn sie tauscht ihr altes Fahrzeug gegen einen neuen Ford EcoSport Titanium mit 125PS, Schiebedach, Winterpaket uvm.
Liebe Sabine, Armin Bauer und das Team vom Autohaus Strauss wünscht dir viel Freude mit deinem neuen EcoSport!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281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- 2018-03-06 15:47:25</a:t>
                      </a:r>
                      <a:r>
                        <a:rPr kumimoji="0" lang="de-DE" sz="1000" b="0" i="0" u="none" strike="noStrike" kern="1200" cap="none" spc="0" normalizeH="0" baseline="0" noProof="0">
                          <a:ln>
                            <a:noFill/>
                          </a:ln>
                          <a:solidFill>
                            <a:prstClr val="black"/>
                          </a:solidFill>
                          <a:effectLst/>
                          <a:uLnTx/>
                          <a:uFillTx/>
                          <a:latin typeface="+mn-lt"/>
                          <a:ea typeface="+mn-ea"/>
                          <a:cs typeface="+mn-cs"/>
                        </a:rPr>
                        <a:t>
Ein wahrgewordener Traum - Das Range Rover SV Coupé feiert Weltpremiere - und wir haben die ersten Fotos! 🙂
Gefällt euch das neue Range Rover SV Coupé genau so wie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4670323"/>
                  </a:ext>
                </a:extLst>
              </a:tr>
            </a:tbl>
          </a:graphicData>
        </a:graphic>
      </p:graphicFrame>
      <p:sp>
        <p:nvSpPr>
          <p:cNvPr id="4" name="Text Placeholder 3">
            <a:extLst>
              <a:ext uri="{FF2B5EF4-FFF2-40B4-BE49-F238E27FC236}">
                <a16:creationId xmlns:a16="http://schemas.microsoft.com/office/drawing/2014/main" id="{AEBD46B0-F918-4AB7-974B-72E76FECEA2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674740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5BC15-3D37-4442-9109-DCCAE634E123}"/>
              </a:ext>
            </a:extLst>
          </p:cNvPr>
          <p:cNvSpPr>
            <a:spLocks noGrp="1"/>
          </p:cNvSpPr>
          <p:nvPr>
            <p:ph type="title"/>
          </p:nvPr>
        </p:nvSpPr>
        <p:spPr/>
        <p:txBody>
          <a:bodyPr/>
          <a:lstStyle/>
          <a:p>
            <a:r>
              <a:rPr lang="de-DE"/>
              <a:t>Eigene Beiträge (Postings) - 7 of 8</a:t>
            </a:r>
            <a:endParaRPr lang="en-US"/>
          </a:p>
        </p:txBody>
      </p:sp>
      <p:graphicFrame>
        <p:nvGraphicFramePr>
          <p:cNvPr id="5" name="Table Placeholder 4">
            <a:extLst>
              <a:ext uri="{FF2B5EF4-FFF2-40B4-BE49-F238E27FC236}">
                <a16:creationId xmlns:a16="http://schemas.microsoft.com/office/drawing/2014/main" id="{9365ED20-07A0-4A04-8E0F-CD76878FA626}"/>
              </a:ext>
            </a:extLst>
          </p:cNvPr>
          <p:cNvGraphicFramePr>
            <a:graphicFrameLocks noGrp="1"/>
          </p:cNvGraphicFramePr>
          <p:nvPr>
            <p:ph type="tbl" sz="quarter" idx="13"/>
            <p:extLst>
              <p:ext uri="{D42A27DB-BD31-4B8C-83A1-F6EECF244321}">
                <p14:modId xmlns:p14="http://schemas.microsoft.com/office/powerpoint/2010/main" val="380967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1761522"/>
                    </a:ext>
                  </a:extLst>
                </a:gridCol>
                <a:gridCol w="658368">
                  <a:extLst>
                    <a:ext uri="{9D8B030D-6E8A-4147-A177-3AD203B41FA5}">
                      <a16:colId xmlns:a16="http://schemas.microsoft.com/office/drawing/2014/main" val="1870911078"/>
                    </a:ext>
                  </a:extLst>
                </a:gridCol>
                <a:gridCol w="658368">
                  <a:extLst>
                    <a:ext uri="{9D8B030D-6E8A-4147-A177-3AD203B41FA5}">
                      <a16:colId xmlns:a16="http://schemas.microsoft.com/office/drawing/2014/main" val="4041551941"/>
                    </a:ext>
                  </a:extLst>
                </a:gridCol>
                <a:gridCol w="658368">
                  <a:extLst>
                    <a:ext uri="{9D8B030D-6E8A-4147-A177-3AD203B41FA5}">
                      <a16:colId xmlns:a16="http://schemas.microsoft.com/office/drawing/2014/main" val="2477003298"/>
                    </a:ext>
                  </a:extLst>
                </a:gridCol>
                <a:gridCol w="658368">
                  <a:extLst>
                    <a:ext uri="{9D8B030D-6E8A-4147-A177-3AD203B41FA5}">
                      <a16:colId xmlns:a16="http://schemas.microsoft.com/office/drawing/2014/main" val="3053285976"/>
                    </a:ext>
                  </a:extLst>
                </a:gridCol>
                <a:gridCol w="658368">
                  <a:extLst>
                    <a:ext uri="{9D8B030D-6E8A-4147-A177-3AD203B41FA5}">
                      <a16:colId xmlns:a16="http://schemas.microsoft.com/office/drawing/2014/main" val="1836677805"/>
                    </a:ext>
                  </a:extLst>
                </a:gridCol>
                <a:gridCol w="658368">
                  <a:extLst>
                    <a:ext uri="{9D8B030D-6E8A-4147-A177-3AD203B41FA5}">
                      <a16:colId xmlns:a16="http://schemas.microsoft.com/office/drawing/2014/main" val="1274955171"/>
                    </a:ext>
                  </a:extLst>
                </a:gridCol>
                <a:gridCol w="658368">
                  <a:extLst>
                    <a:ext uri="{9D8B030D-6E8A-4147-A177-3AD203B41FA5}">
                      <a16:colId xmlns:a16="http://schemas.microsoft.com/office/drawing/2014/main" val="180358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052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- 2018-03-03 11:57:13</a:t>
                      </a:r>
                      <a:r>
                        <a:rPr kumimoji="0" lang="de-DE" sz="1000" b="0" i="0" u="none" strike="noStrike" kern="1200" cap="none" spc="0" normalizeH="0" baseline="0" noProof="0">
                          <a:ln>
                            <a:noFill/>
                          </a:ln>
                          <a:solidFill>
                            <a:prstClr val="black"/>
                          </a:solidFill>
                          <a:effectLst/>
                          <a:uLnTx/>
                          <a:uFillTx/>
                          <a:latin typeface="+mn-lt"/>
                          <a:ea typeface="+mn-ea"/>
                          <a:cs typeface="+mn-cs"/>
                        </a:rPr>
                        <a:t>
Ewald Bauer hat sich für den wunderschönen Ford Fiesta ST-Line in Magnetic Grau mit 100PS entschieden und somit seinen  Lagerabverkaufs-Bonus schon gesichert! 😁👍
Der Lagerabverkaufs-Bonus auf alle lagernden Ford Fiesta läuft noch bis Ende März!! 😉
Lieber Ewald, unser Ford Verkaufsberater Daniel Pausch (gute Besserung 😉) und das Team vom Autohaus Strauss wünscht dir mit deinem neuen Fiesta viel Freude, viel Glück 🍀und eine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221572"/>
                  </a:ext>
                </a:extLst>
              </a:tr>
            </a:tbl>
          </a:graphicData>
        </a:graphic>
      </p:graphicFrame>
      <p:sp>
        <p:nvSpPr>
          <p:cNvPr id="4" name="Text Placeholder 3">
            <a:extLst>
              <a:ext uri="{FF2B5EF4-FFF2-40B4-BE49-F238E27FC236}">
                <a16:creationId xmlns:a16="http://schemas.microsoft.com/office/drawing/2014/main" id="{61DC143F-1C6D-4D2C-B222-EA4CFB51D01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190450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CEF43-47D0-48DA-B6E2-E4DAF5B2CD10}"/>
              </a:ext>
            </a:extLst>
          </p:cNvPr>
          <p:cNvSpPr>
            <a:spLocks noGrp="1"/>
          </p:cNvSpPr>
          <p:nvPr>
            <p:ph type="title"/>
          </p:nvPr>
        </p:nvSpPr>
        <p:spPr/>
        <p:txBody>
          <a:bodyPr/>
          <a:lstStyle/>
          <a:p>
            <a:r>
              <a:rPr lang="de-DE"/>
              <a:t>Eigene Beiträge (Postings) - 8 of 8</a:t>
            </a:r>
            <a:endParaRPr lang="en-US"/>
          </a:p>
        </p:txBody>
      </p:sp>
      <p:graphicFrame>
        <p:nvGraphicFramePr>
          <p:cNvPr id="5" name="Table Placeholder 4">
            <a:extLst>
              <a:ext uri="{FF2B5EF4-FFF2-40B4-BE49-F238E27FC236}">
                <a16:creationId xmlns:a16="http://schemas.microsoft.com/office/drawing/2014/main" id="{EBFD8C36-DFB2-40C3-AD46-701D8BE07A10}"/>
              </a:ext>
            </a:extLst>
          </p:cNvPr>
          <p:cNvGraphicFramePr>
            <a:graphicFrameLocks noGrp="1"/>
          </p:cNvGraphicFramePr>
          <p:nvPr>
            <p:ph type="tbl" sz="quarter" idx="13"/>
            <p:extLst>
              <p:ext uri="{D42A27DB-BD31-4B8C-83A1-F6EECF244321}">
                <p14:modId xmlns:p14="http://schemas.microsoft.com/office/powerpoint/2010/main" val="3783057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4524741"/>
                    </a:ext>
                  </a:extLst>
                </a:gridCol>
                <a:gridCol w="658368">
                  <a:extLst>
                    <a:ext uri="{9D8B030D-6E8A-4147-A177-3AD203B41FA5}">
                      <a16:colId xmlns:a16="http://schemas.microsoft.com/office/drawing/2014/main" val="1720691319"/>
                    </a:ext>
                  </a:extLst>
                </a:gridCol>
                <a:gridCol w="658368">
                  <a:extLst>
                    <a:ext uri="{9D8B030D-6E8A-4147-A177-3AD203B41FA5}">
                      <a16:colId xmlns:a16="http://schemas.microsoft.com/office/drawing/2014/main" val="709250925"/>
                    </a:ext>
                  </a:extLst>
                </a:gridCol>
                <a:gridCol w="658368">
                  <a:extLst>
                    <a:ext uri="{9D8B030D-6E8A-4147-A177-3AD203B41FA5}">
                      <a16:colId xmlns:a16="http://schemas.microsoft.com/office/drawing/2014/main" val="2690434493"/>
                    </a:ext>
                  </a:extLst>
                </a:gridCol>
                <a:gridCol w="658368">
                  <a:extLst>
                    <a:ext uri="{9D8B030D-6E8A-4147-A177-3AD203B41FA5}">
                      <a16:colId xmlns:a16="http://schemas.microsoft.com/office/drawing/2014/main" val="4008317886"/>
                    </a:ext>
                  </a:extLst>
                </a:gridCol>
                <a:gridCol w="658368">
                  <a:extLst>
                    <a:ext uri="{9D8B030D-6E8A-4147-A177-3AD203B41FA5}">
                      <a16:colId xmlns:a16="http://schemas.microsoft.com/office/drawing/2014/main" val="93756081"/>
                    </a:ext>
                  </a:extLst>
                </a:gridCol>
                <a:gridCol w="658368">
                  <a:extLst>
                    <a:ext uri="{9D8B030D-6E8A-4147-A177-3AD203B41FA5}">
                      <a16:colId xmlns:a16="http://schemas.microsoft.com/office/drawing/2014/main" val="44043750"/>
                    </a:ext>
                  </a:extLst>
                </a:gridCol>
                <a:gridCol w="658368">
                  <a:extLst>
                    <a:ext uri="{9D8B030D-6E8A-4147-A177-3AD203B41FA5}">
                      <a16:colId xmlns:a16="http://schemas.microsoft.com/office/drawing/2014/main" val="1741832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925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- 2018-03-02 16:30:00</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EcoSport für die Greißlerei Urschick in Rauchwart! 🙂
Heinz Urschick machte seinen 2 Damen mit dem Ford EcoSport Titanium in Smoke-Grau Metallic, mit Winter-, Komfort- und Lifestyle-Paket eine besondere Freude! 😀
Denn der Ford EcoSport sorgt durch seinen höheren Sitzkomfort für noch bessere Sicht. Durch seine angenehme Größe, dem geräumigen Innenraum und der intelligenten Raumnutzung wird das Einkaufen für Frau Silvia Urschick in Zukunft ein wahres Vergnügen! 😉
Verkaufsberater Armin Bauer und das Team vom Autohaus Strauss wünscht viel Freude mit dem neuen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1377308"/>
                  </a:ext>
                </a:extLst>
              </a:tr>
            </a:tbl>
          </a:graphicData>
        </a:graphic>
      </p:graphicFrame>
      <p:sp>
        <p:nvSpPr>
          <p:cNvPr id="4" name="Text Placeholder 3">
            <a:extLst>
              <a:ext uri="{FF2B5EF4-FFF2-40B4-BE49-F238E27FC236}">
                <a16:creationId xmlns:a16="http://schemas.microsoft.com/office/drawing/2014/main" id="{EC1552CF-AD06-4D35-A1F0-0C0A27BD81E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418827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EEBCE-6491-402A-A6C8-15DE564F5265}"/>
              </a:ext>
            </a:extLst>
          </p:cNvPr>
          <p:cNvSpPr>
            <a:spLocks noGrp="1"/>
          </p:cNvSpPr>
          <p:nvPr>
            <p:ph type="title"/>
          </p:nvPr>
        </p:nvSpPr>
        <p:spPr/>
        <p:txBody>
          <a:bodyPr/>
          <a:lstStyle/>
          <a:p>
            <a:r>
              <a:rPr lang="en-US"/>
              <a:t>Eigene Beiträge (Postings) + Reactions - 1 of 10</a:t>
            </a:r>
          </a:p>
        </p:txBody>
      </p:sp>
      <p:graphicFrame>
        <p:nvGraphicFramePr>
          <p:cNvPr id="5" name="Table Placeholder 4">
            <a:extLst>
              <a:ext uri="{FF2B5EF4-FFF2-40B4-BE49-F238E27FC236}">
                <a16:creationId xmlns:a16="http://schemas.microsoft.com/office/drawing/2014/main" id="{EB6A47C1-8F56-432F-9818-15047D84C1F3}"/>
              </a:ext>
            </a:extLst>
          </p:cNvPr>
          <p:cNvGraphicFramePr>
            <a:graphicFrameLocks noGrp="1"/>
          </p:cNvGraphicFramePr>
          <p:nvPr>
            <p:ph type="tbl" sz="quarter" idx="13"/>
            <p:extLst>
              <p:ext uri="{D42A27DB-BD31-4B8C-83A1-F6EECF244321}">
                <p14:modId xmlns:p14="http://schemas.microsoft.com/office/powerpoint/2010/main" val="343811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82081622"/>
                    </a:ext>
                  </a:extLst>
                </a:gridCol>
                <a:gridCol w="822960">
                  <a:extLst>
                    <a:ext uri="{9D8B030D-6E8A-4147-A177-3AD203B41FA5}">
                      <a16:colId xmlns:a16="http://schemas.microsoft.com/office/drawing/2014/main" val="368870426"/>
                    </a:ext>
                  </a:extLst>
                </a:gridCol>
                <a:gridCol w="822960">
                  <a:extLst>
                    <a:ext uri="{9D8B030D-6E8A-4147-A177-3AD203B41FA5}">
                      <a16:colId xmlns:a16="http://schemas.microsoft.com/office/drawing/2014/main" val="118743711"/>
                    </a:ext>
                  </a:extLst>
                </a:gridCol>
                <a:gridCol w="822960">
                  <a:extLst>
                    <a:ext uri="{9D8B030D-6E8A-4147-A177-3AD203B41FA5}">
                      <a16:colId xmlns:a16="http://schemas.microsoft.com/office/drawing/2014/main" val="3002761025"/>
                    </a:ext>
                  </a:extLst>
                </a:gridCol>
                <a:gridCol w="822960">
                  <a:extLst>
                    <a:ext uri="{9D8B030D-6E8A-4147-A177-3AD203B41FA5}">
                      <a16:colId xmlns:a16="http://schemas.microsoft.com/office/drawing/2014/main" val="3930830879"/>
                    </a:ext>
                  </a:extLst>
                </a:gridCol>
                <a:gridCol w="822960">
                  <a:extLst>
                    <a:ext uri="{9D8B030D-6E8A-4147-A177-3AD203B41FA5}">
                      <a16:colId xmlns:a16="http://schemas.microsoft.com/office/drawing/2014/main" val="2117514653"/>
                    </a:ext>
                  </a:extLst>
                </a:gridCol>
                <a:gridCol w="822960">
                  <a:extLst>
                    <a:ext uri="{9D8B030D-6E8A-4147-A177-3AD203B41FA5}">
                      <a16:colId xmlns:a16="http://schemas.microsoft.com/office/drawing/2014/main" val="486282291"/>
                    </a:ext>
                  </a:extLst>
                </a:gridCol>
                <a:gridCol w="822960">
                  <a:extLst>
                    <a:ext uri="{9D8B030D-6E8A-4147-A177-3AD203B41FA5}">
                      <a16:colId xmlns:a16="http://schemas.microsoft.com/office/drawing/2014/main" val="8322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8070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- 2018-03-27 16:56:55</a:t>
                      </a:r>
                      <a:r>
                        <a:rPr kumimoji="0" lang="de-DE" sz="1000" b="0" i="0" u="none" strike="noStrike" kern="1200" cap="none" spc="0" normalizeH="0" baseline="0" noProof="0">
                          <a:ln>
                            <a:noFill/>
                          </a:ln>
                          <a:solidFill>
                            <a:prstClr val="black"/>
                          </a:solidFill>
                          <a:effectLst/>
                          <a:uLnTx/>
                          <a:uFillTx/>
                          <a:latin typeface="+mn-lt"/>
                          <a:ea typeface="+mn-ea"/>
                          <a:cs typeface="+mn-cs"/>
                        </a:rPr>
                        <a:t>
Ab jetzt begleitet Familie Loidl ein wunderschöner Discovery Sport Pure in Fuji White mit toller Ausstattung und 150PS! 😎Der Discovery Sport bietet die optimale Geräumigkeit und Kofferraumgröße für Familienausflüge, Komfort und den nötigen Fahrspaß! 😁
Liebe Nicole, lieber Andreas, viel Freude mit dem neuen Familienmitglied und vor allem eine gute Fahrt wünscht euch Marcel Hummel und das Team vom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2073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- 2018-03-25 13:05:00</a:t>
                      </a:r>
                      <a:r>
                        <a:rPr kumimoji="0" lang="de-DE" sz="1000" b="0" i="0" u="none" strike="noStrike" kern="1200" cap="none" spc="0" normalizeH="0" baseline="0" noProof="0">
                          <a:ln>
                            <a:noFill/>
                          </a:ln>
                          <a:solidFill>
                            <a:prstClr val="black"/>
                          </a:solidFill>
                          <a:effectLst/>
                          <a:uLnTx/>
                          <a:uFillTx/>
                          <a:latin typeface="+mn-lt"/>
                          <a:ea typeface="+mn-ea"/>
                          <a:cs typeface="+mn-cs"/>
                        </a:rPr>
                        <a:t>
Kommen da nicht Frühlingsgefühle auf? 💙☀️🙂
Wie gefällt euch unser neuer Evoque in Moraine Blue Metallic?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6226122"/>
                  </a:ext>
                </a:extLst>
              </a:tr>
            </a:tbl>
          </a:graphicData>
        </a:graphic>
      </p:graphicFrame>
      <p:sp>
        <p:nvSpPr>
          <p:cNvPr id="4" name="Text Placeholder 3">
            <a:extLst>
              <a:ext uri="{FF2B5EF4-FFF2-40B4-BE49-F238E27FC236}">
                <a16:creationId xmlns:a16="http://schemas.microsoft.com/office/drawing/2014/main" id="{381DC413-7D9A-4BCA-85E8-B8EF12940E9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58437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37DE7-F723-4F97-B231-AAFF22FFC76A}"/>
              </a:ext>
            </a:extLst>
          </p:cNvPr>
          <p:cNvSpPr>
            <a:spLocks noGrp="1"/>
          </p:cNvSpPr>
          <p:nvPr>
            <p:ph type="title"/>
          </p:nvPr>
        </p:nvSpPr>
        <p:spPr/>
        <p:txBody>
          <a:bodyPr/>
          <a:lstStyle/>
          <a:p>
            <a:r>
              <a:rPr lang="en-US"/>
              <a:t>Eigene Beiträge (Postings) + Reactions - 2 of 10</a:t>
            </a:r>
          </a:p>
        </p:txBody>
      </p:sp>
      <p:graphicFrame>
        <p:nvGraphicFramePr>
          <p:cNvPr id="5" name="Table Placeholder 4">
            <a:extLst>
              <a:ext uri="{FF2B5EF4-FFF2-40B4-BE49-F238E27FC236}">
                <a16:creationId xmlns:a16="http://schemas.microsoft.com/office/drawing/2014/main" id="{910793E3-051B-4FAF-8033-31539ECC18EC}"/>
              </a:ext>
            </a:extLst>
          </p:cNvPr>
          <p:cNvGraphicFramePr>
            <a:graphicFrameLocks noGrp="1"/>
          </p:cNvGraphicFramePr>
          <p:nvPr>
            <p:ph type="tbl" sz="quarter" idx="13"/>
            <p:extLst>
              <p:ext uri="{D42A27DB-BD31-4B8C-83A1-F6EECF244321}">
                <p14:modId xmlns:p14="http://schemas.microsoft.com/office/powerpoint/2010/main" val="594343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0278739"/>
                    </a:ext>
                  </a:extLst>
                </a:gridCol>
                <a:gridCol w="822960">
                  <a:extLst>
                    <a:ext uri="{9D8B030D-6E8A-4147-A177-3AD203B41FA5}">
                      <a16:colId xmlns:a16="http://schemas.microsoft.com/office/drawing/2014/main" val="2090065306"/>
                    </a:ext>
                  </a:extLst>
                </a:gridCol>
                <a:gridCol w="822960">
                  <a:extLst>
                    <a:ext uri="{9D8B030D-6E8A-4147-A177-3AD203B41FA5}">
                      <a16:colId xmlns:a16="http://schemas.microsoft.com/office/drawing/2014/main" val="3685012185"/>
                    </a:ext>
                  </a:extLst>
                </a:gridCol>
                <a:gridCol w="822960">
                  <a:extLst>
                    <a:ext uri="{9D8B030D-6E8A-4147-A177-3AD203B41FA5}">
                      <a16:colId xmlns:a16="http://schemas.microsoft.com/office/drawing/2014/main" val="1337760353"/>
                    </a:ext>
                  </a:extLst>
                </a:gridCol>
                <a:gridCol w="822960">
                  <a:extLst>
                    <a:ext uri="{9D8B030D-6E8A-4147-A177-3AD203B41FA5}">
                      <a16:colId xmlns:a16="http://schemas.microsoft.com/office/drawing/2014/main" val="1814664680"/>
                    </a:ext>
                  </a:extLst>
                </a:gridCol>
                <a:gridCol w="822960">
                  <a:extLst>
                    <a:ext uri="{9D8B030D-6E8A-4147-A177-3AD203B41FA5}">
                      <a16:colId xmlns:a16="http://schemas.microsoft.com/office/drawing/2014/main" val="2509923997"/>
                    </a:ext>
                  </a:extLst>
                </a:gridCol>
                <a:gridCol w="822960">
                  <a:extLst>
                    <a:ext uri="{9D8B030D-6E8A-4147-A177-3AD203B41FA5}">
                      <a16:colId xmlns:a16="http://schemas.microsoft.com/office/drawing/2014/main" val="1027506239"/>
                    </a:ext>
                  </a:extLst>
                </a:gridCol>
                <a:gridCol w="822960">
                  <a:extLst>
                    <a:ext uri="{9D8B030D-6E8A-4147-A177-3AD203B41FA5}">
                      <a16:colId xmlns:a16="http://schemas.microsoft.com/office/drawing/2014/main" val="1117528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519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- 2018-03-23 11:38:08</a:t>
                      </a:r>
                      <a:r>
                        <a:rPr kumimoji="0" lang="de-DE" sz="1000" b="0" i="0" u="none" strike="noStrike" kern="1200" cap="none" spc="0" normalizeH="0" baseline="0" noProof="0">
                          <a:ln>
                            <a:noFill/>
                          </a:ln>
                          <a:solidFill>
                            <a:prstClr val="black"/>
                          </a:solidFill>
                          <a:effectLst/>
                          <a:uLnTx/>
                          <a:uFillTx/>
                          <a:latin typeface="+mn-lt"/>
                          <a:ea typeface="+mn-ea"/>
                          <a:cs typeface="+mn-cs"/>
                        </a:rPr>
                        <a:t>
Der nächste Range Rover Evoque wird ein Kärntner 😉 und macht sich gerade mit seinem neuen Besitzer Heimo Kummer auf den Weg in Richtung Heimat, ins wunderschöne Bundesland Kärnten! 😎☀️👍
Lieber Heimo, Marcel Hummel und das gesamte Team wünscht dir eine gute Heimreise und viel Freude mit deinem neuen Evoque in Fuji White mit 150PS und einer tollen Ausstattung!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086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- 2018-03-22 11:11:37</a:t>
                      </a:r>
                      <a:r>
                        <a:rPr kumimoji="0" lang="de-DE" sz="1000" b="0" i="0" u="none" strike="noStrike" kern="1200" cap="none" spc="0" normalizeH="0" baseline="0" noProof="0">
                          <a:ln>
                            <a:noFill/>
                          </a:ln>
                          <a:solidFill>
                            <a:prstClr val="black"/>
                          </a:solidFill>
                          <a:effectLst/>
                          <a:uLnTx/>
                          <a:uFillTx/>
                          <a:latin typeface="+mn-lt"/>
                          <a:ea typeface="+mn-ea"/>
                          <a:cs typeface="+mn-cs"/>
                        </a:rPr>
                        <a:t>
JETZT bei uns im Schauraum ➡️ der neue Ford EcoSport 💙 bereits ab € 14.990,- bei Leasing!!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8931214"/>
                  </a:ext>
                </a:extLst>
              </a:tr>
            </a:tbl>
          </a:graphicData>
        </a:graphic>
      </p:graphicFrame>
      <p:sp>
        <p:nvSpPr>
          <p:cNvPr id="4" name="Text Placeholder 3">
            <a:extLst>
              <a:ext uri="{FF2B5EF4-FFF2-40B4-BE49-F238E27FC236}">
                <a16:creationId xmlns:a16="http://schemas.microsoft.com/office/drawing/2014/main" id="{A0699095-3EB8-4A9F-A7FF-D5DD798BFB1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58010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6E05-12ED-4DAB-8661-3AB03A9B5710}"/>
              </a:ext>
            </a:extLst>
          </p:cNvPr>
          <p:cNvSpPr>
            <a:spLocks noGrp="1"/>
          </p:cNvSpPr>
          <p:nvPr>
            <p:ph type="title"/>
          </p:nvPr>
        </p:nvSpPr>
        <p:spPr/>
        <p:txBody>
          <a:bodyPr/>
          <a:lstStyle/>
          <a:p>
            <a:r>
              <a:rPr lang="en-US"/>
              <a:t>Eigene Beiträge (Postings) + Reactions - 3 of 10</a:t>
            </a:r>
          </a:p>
        </p:txBody>
      </p:sp>
      <p:graphicFrame>
        <p:nvGraphicFramePr>
          <p:cNvPr id="5" name="Table Placeholder 4">
            <a:extLst>
              <a:ext uri="{FF2B5EF4-FFF2-40B4-BE49-F238E27FC236}">
                <a16:creationId xmlns:a16="http://schemas.microsoft.com/office/drawing/2014/main" id="{9EA82E90-9946-47C9-BE4F-2213CA7CB347}"/>
              </a:ext>
            </a:extLst>
          </p:cNvPr>
          <p:cNvGraphicFramePr>
            <a:graphicFrameLocks noGrp="1"/>
          </p:cNvGraphicFramePr>
          <p:nvPr>
            <p:ph type="tbl" sz="quarter" idx="13"/>
            <p:extLst>
              <p:ext uri="{D42A27DB-BD31-4B8C-83A1-F6EECF244321}">
                <p14:modId xmlns:p14="http://schemas.microsoft.com/office/powerpoint/2010/main" val="10438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940824"/>
                    </a:ext>
                  </a:extLst>
                </a:gridCol>
                <a:gridCol w="822960">
                  <a:extLst>
                    <a:ext uri="{9D8B030D-6E8A-4147-A177-3AD203B41FA5}">
                      <a16:colId xmlns:a16="http://schemas.microsoft.com/office/drawing/2014/main" val="2524199286"/>
                    </a:ext>
                  </a:extLst>
                </a:gridCol>
                <a:gridCol w="822960">
                  <a:extLst>
                    <a:ext uri="{9D8B030D-6E8A-4147-A177-3AD203B41FA5}">
                      <a16:colId xmlns:a16="http://schemas.microsoft.com/office/drawing/2014/main" val="2263004606"/>
                    </a:ext>
                  </a:extLst>
                </a:gridCol>
                <a:gridCol w="822960">
                  <a:extLst>
                    <a:ext uri="{9D8B030D-6E8A-4147-A177-3AD203B41FA5}">
                      <a16:colId xmlns:a16="http://schemas.microsoft.com/office/drawing/2014/main" val="2068111581"/>
                    </a:ext>
                  </a:extLst>
                </a:gridCol>
                <a:gridCol w="822960">
                  <a:extLst>
                    <a:ext uri="{9D8B030D-6E8A-4147-A177-3AD203B41FA5}">
                      <a16:colId xmlns:a16="http://schemas.microsoft.com/office/drawing/2014/main" val="3115794503"/>
                    </a:ext>
                  </a:extLst>
                </a:gridCol>
                <a:gridCol w="822960">
                  <a:extLst>
                    <a:ext uri="{9D8B030D-6E8A-4147-A177-3AD203B41FA5}">
                      <a16:colId xmlns:a16="http://schemas.microsoft.com/office/drawing/2014/main" val="3843708291"/>
                    </a:ext>
                  </a:extLst>
                </a:gridCol>
                <a:gridCol w="822960">
                  <a:extLst>
                    <a:ext uri="{9D8B030D-6E8A-4147-A177-3AD203B41FA5}">
                      <a16:colId xmlns:a16="http://schemas.microsoft.com/office/drawing/2014/main" val="2687573497"/>
                    </a:ext>
                  </a:extLst>
                </a:gridCol>
                <a:gridCol w="822960">
                  <a:extLst>
                    <a:ext uri="{9D8B030D-6E8A-4147-A177-3AD203B41FA5}">
                      <a16:colId xmlns:a16="http://schemas.microsoft.com/office/drawing/2014/main" val="3612583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2993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- 2018-03-20 15:34:36</a:t>
                      </a:r>
                      <a:r>
                        <a:rPr kumimoji="0" lang="en-US" sz="1000" b="0" i="0" u="none" strike="noStrike" kern="1200" cap="none" spc="0" normalizeH="0" baseline="0" noProof="0">
                          <a:ln>
                            <a:noFill/>
                          </a:ln>
                          <a:solidFill>
                            <a:prstClr val="black"/>
                          </a:solidFill>
                          <a:effectLst/>
                          <a:uLnTx/>
                          <a:uFillTx/>
                          <a:latin typeface="+mn-lt"/>
                          <a:ea typeface="+mn-ea"/>
                          <a:cs typeface="+mn-cs"/>
                        </a:rPr>
                        <a:t>
Vinzenz Milisits startet heute mit seinem neuen Ford KUGA in den Frühling.. 🤗☀️
Er tauscht seinen Ford C-MAX gegen einen neuen, wunderschönen Ford KUGA in Magnetic Grau Metallic, mit viel Komfort und einer super Ausstattung! 👍
Lieber Vinzenz, Armin Bauer und das Team vom Autohaus Strauss wünscht viel Freude mit dem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88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- 2018-03-18 18:56:19</a:t>
                      </a:r>
                      <a:r>
                        <a:rPr kumimoji="0" lang="en-US" sz="1000" b="0" i="0" u="none" strike="noStrike" kern="1200" cap="none" spc="0" normalizeH="0" baseline="0" noProof="0">
                          <a:ln>
                            <a:noFill/>
                          </a:ln>
                          <a:solidFill>
                            <a:prstClr val="black"/>
                          </a:solidFill>
                          <a:effectLst/>
                          <a:uLnTx/>
                          <a:uFillTx/>
                          <a:latin typeface="+mn-lt"/>
                          <a:ea typeface="+mn-ea"/>
                          <a:cs typeface="+mn-cs"/>
                        </a:rPr>
                        <a:t>
2000-PS-Party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378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18:53:21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248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17:55:31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692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09:10:13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736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- 2018-03-18 09:05:51</a:t>
                      </a:r>
                      <a:r>
                        <a:rPr kumimoji="0" lang="de-DE" sz="1000" b="0" i="0" u="none" strike="noStrike" kern="1200" cap="none" spc="0" normalizeH="0" baseline="0" noProof="0">
                          <a:ln>
                            <a:noFill/>
                          </a:ln>
                          <a:solidFill>
                            <a:prstClr val="black"/>
                          </a:solidFill>
                          <a:effectLst/>
                          <a:uLnTx/>
                          <a:uFillTx/>
                          <a:latin typeface="+mn-lt"/>
                          <a:ea typeface="+mn-ea"/>
                          <a:cs typeface="+mn-cs"/>
                        </a:rPr>
                        <a:t>
Bei schönem Wetter kann jeder eine Frühjahrsausstellung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6466581"/>
                  </a:ext>
                </a:extLst>
              </a:tr>
            </a:tbl>
          </a:graphicData>
        </a:graphic>
      </p:graphicFrame>
      <p:sp>
        <p:nvSpPr>
          <p:cNvPr id="4" name="Text Placeholder 3">
            <a:extLst>
              <a:ext uri="{FF2B5EF4-FFF2-40B4-BE49-F238E27FC236}">
                <a16:creationId xmlns:a16="http://schemas.microsoft.com/office/drawing/2014/main" id="{30ABED93-AE31-4BED-B4D6-718EEAE8F19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43728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AB0E4-1DAB-414D-BBA7-37BC2BFBF4A5}"/>
              </a:ext>
            </a:extLst>
          </p:cNvPr>
          <p:cNvSpPr>
            <a:spLocks noGrp="1"/>
          </p:cNvSpPr>
          <p:nvPr>
            <p:ph type="title"/>
          </p:nvPr>
        </p:nvSpPr>
        <p:spPr/>
        <p:txBody>
          <a:bodyPr/>
          <a:lstStyle/>
          <a:p>
            <a:r>
              <a:rPr lang="en-US"/>
              <a:t>Eigene Beiträge (Postings) + Reactions - 4 of 10</a:t>
            </a:r>
          </a:p>
        </p:txBody>
      </p:sp>
      <p:graphicFrame>
        <p:nvGraphicFramePr>
          <p:cNvPr id="5" name="Table Placeholder 4">
            <a:extLst>
              <a:ext uri="{FF2B5EF4-FFF2-40B4-BE49-F238E27FC236}">
                <a16:creationId xmlns:a16="http://schemas.microsoft.com/office/drawing/2014/main" id="{2800B50B-F50C-450D-95A4-A1372DCF9E3E}"/>
              </a:ext>
            </a:extLst>
          </p:cNvPr>
          <p:cNvGraphicFramePr>
            <a:graphicFrameLocks noGrp="1"/>
          </p:cNvGraphicFramePr>
          <p:nvPr>
            <p:ph type="tbl" sz="quarter" idx="13"/>
            <p:extLst>
              <p:ext uri="{D42A27DB-BD31-4B8C-83A1-F6EECF244321}">
                <p14:modId xmlns:p14="http://schemas.microsoft.com/office/powerpoint/2010/main" val="257818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97042747"/>
                    </a:ext>
                  </a:extLst>
                </a:gridCol>
                <a:gridCol w="822960">
                  <a:extLst>
                    <a:ext uri="{9D8B030D-6E8A-4147-A177-3AD203B41FA5}">
                      <a16:colId xmlns:a16="http://schemas.microsoft.com/office/drawing/2014/main" val="838371761"/>
                    </a:ext>
                  </a:extLst>
                </a:gridCol>
                <a:gridCol w="822960">
                  <a:extLst>
                    <a:ext uri="{9D8B030D-6E8A-4147-A177-3AD203B41FA5}">
                      <a16:colId xmlns:a16="http://schemas.microsoft.com/office/drawing/2014/main" val="2596894224"/>
                    </a:ext>
                  </a:extLst>
                </a:gridCol>
                <a:gridCol w="822960">
                  <a:extLst>
                    <a:ext uri="{9D8B030D-6E8A-4147-A177-3AD203B41FA5}">
                      <a16:colId xmlns:a16="http://schemas.microsoft.com/office/drawing/2014/main" val="3399640224"/>
                    </a:ext>
                  </a:extLst>
                </a:gridCol>
                <a:gridCol w="822960">
                  <a:extLst>
                    <a:ext uri="{9D8B030D-6E8A-4147-A177-3AD203B41FA5}">
                      <a16:colId xmlns:a16="http://schemas.microsoft.com/office/drawing/2014/main" val="1144891467"/>
                    </a:ext>
                  </a:extLst>
                </a:gridCol>
                <a:gridCol w="822960">
                  <a:extLst>
                    <a:ext uri="{9D8B030D-6E8A-4147-A177-3AD203B41FA5}">
                      <a16:colId xmlns:a16="http://schemas.microsoft.com/office/drawing/2014/main" val="98689232"/>
                    </a:ext>
                  </a:extLst>
                </a:gridCol>
                <a:gridCol w="822960">
                  <a:extLst>
                    <a:ext uri="{9D8B030D-6E8A-4147-A177-3AD203B41FA5}">
                      <a16:colId xmlns:a16="http://schemas.microsoft.com/office/drawing/2014/main" val="3736730130"/>
                    </a:ext>
                  </a:extLst>
                </a:gridCol>
                <a:gridCol w="822960">
                  <a:extLst>
                    <a:ext uri="{9D8B030D-6E8A-4147-A177-3AD203B41FA5}">
                      <a16:colId xmlns:a16="http://schemas.microsoft.com/office/drawing/2014/main" val="153399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3335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- 2018-03-17 13:59:04</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für morgen - seid ihr es auch?
Hausmesse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999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- 2018-03-17 12:15:00</a:t>
                      </a:r>
                      <a:r>
                        <a:rPr kumimoji="0" lang="de-DE" sz="1000" b="0" i="0" u="none" strike="noStrike" kern="1200" cap="none" spc="0" normalizeH="0" baseline="0" noProof="0">
                          <a:ln>
                            <a:noFill/>
                          </a:ln>
                          <a:solidFill>
                            <a:prstClr val="black"/>
                          </a:solidFill>
                          <a:effectLst/>
                          <a:uLnTx/>
                          <a:uFillTx/>
                          <a:latin typeface="+mn-lt"/>
                          <a:ea typeface="+mn-ea"/>
                          <a:cs typeface="+mn-cs"/>
                        </a:rPr>
                        <a:t>
Liebe Facebook Freunde! 
Egal ob Regen oder Schnee🙂 ...
... Selbstverständlich findet unsere Hausmesse morgen, Sonntag, statt! 👍
Die Vorbereitungen in unserer Ford-, Land Rover- und Traktoren-Abteilung laufen auf Hochtouren und auch die ersten Jaguar „Gäste“ sind angekommen und warten nur mehr darauf, besichtigt zu werden! 👍😁
Unsere Verkaufsberater vom Autohaus und Traktoren Strauss, Daniel Pausch, Armin Bauer, Marcel Hummel, Manfred Rosenkranz und das gesamte Team freut sich auf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4557823"/>
                  </a:ext>
                </a:extLst>
              </a:tr>
            </a:tbl>
          </a:graphicData>
        </a:graphic>
      </p:graphicFrame>
      <p:sp>
        <p:nvSpPr>
          <p:cNvPr id="4" name="Text Placeholder 3">
            <a:extLst>
              <a:ext uri="{FF2B5EF4-FFF2-40B4-BE49-F238E27FC236}">
                <a16:creationId xmlns:a16="http://schemas.microsoft.com/office/drawing/2014/main" id="{7F02D9B5-E7E5-45E0-B2FB-7663570E76F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33330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43F3-1756-433A-AE11-4046DFB13F35}"/>
              </a:ext>
            </a:extLst>
          </p:cNvPr>
          <p:cNvSpPr>
            <a:spLocks noGrp="1"/>
          </p:cNvSpPr>
          <p:nvPr>
            <p:ph type="title"/>
          </p:nvPr>
        </p:nvSpPr>
        <p:spPr/>
        <p:txBody>
          <a:bodyPr/>
          <a:lstStyle/>
          <a:p>
            <a:r>
              <a:rPr lang="en-US"/>
              <a:t>Eigene Beiträge (Postings) + Reactions - 5 of 10</a:t>
            </a:r>
          </a:p>
        </p:txBody>
      </p:sp>
      <p:graphicFrame>
        <p:nvGraphicFramePr>
          <p:cNvPr id="5" name="Table Placeholder 4">
            <a:extLst>
              <a:ext uri="{FF2B5EF4-FFF2-40B4-BE49-F238E27FC236}">
                <a16:creationId xmlns:a16="http://schemas.microsoft.com/office/drawing/2014/main" id="{C4056234-AFC4-4372-856D-1501B69545CC}"/>
              </a:ext>
            </a:extLst>
          </p:cNvPr>
          <p:cNvGraphicFramePr>
            <a:graphicFrameLocks noGrp="1"/>
          </p:cNvGraphicFramePr>
          <p:nvPr>
            <p:ph type="tbl" sz="quarter" idx="13"/>
            <p:extLst>
              <p:ext uri="{D42A27DB-BD31-4B8C-83A1-F6EECF244321}">
                <p14:modId xmlns:p14="http://schemas.microsoft.com/office/powerpoint/2010/main" val="63120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9541604"/>
                    </a:ext>
                  </a:extLst>
                </a:gridCol>
                <a:gridCol w="822960">
                  <a:extLst>
                    <a:ext uri="{9D8B030D-6E8A-4147-A177-3AD203B41FA5}">
                      <a16:colId xmlns:a16="http://schemas.microsoft.com/office/drawing/2014/main" val="3341694698"/>
                    </a:ext>
                  </a:extLst>
                </a:gridCol>
                <a:gridCol w="822960">
                  <a:extLst>
                    <a:ext uri="{9D8B030D-6E8A-4147-A177-3AD203B41FA5}">
                      <a16:colId xmlns:a16="http://schemas.microsoft.com/office/drawing/2014/main" val="4266941463"/>
                    </a:ext>
                  </a:extLst>
                </a:gridCol>
                <a:gridCol w="822960">
                  <a:extLst>
                    <a:ext uri="{9D8B030D-6E8A-4147-A177-3AD203B41FA5}">
                      <a16:colId xmlns:a16="http://schemas.microsoft.com/office/drawing/2014/main" val="625173799"/>
                    </a:ext>
                  </a:extLst>
                </a:gridCol>
                <a:gridCol w="822960">
                  <a:extLst>
                    <a:ext uri="{9D8B030D-6E8A-4147-A177-3AD203B41FA5}">
                      <a16:colId xmlns:a16="http://schemas.microsoft.com/office/drawing/2014/main" val="2280371630"/>
                    </a:ext>
                  </a:extLst>
                </a:gridCol>
                <a:gridCol w="822960">
                  <a:extLst>
                    <a:ext uri="{9D8B030D-6E8A-4147-A177-3AD203B41FA5}">
                      <a16:colId xmlns:a16="http://schemas.microsoft.com/office/drawing/2014/main" val="2882212518"/>
                    </a:ext>
                  </a:extLst>
                </a:gridCol>
                <a:gridCol w="822960">
                  <a:extLst>
                    <a:ext uri="{9D8B030D-6E8A-4147-A177-3AD203B41FA5}">
                      <a16:colId xmlns:a16="http://schemas.microsoft.com/office/drawing/2014/main" val="337715106"/>
                    </a:ext>
                  </a:extLst>
                </a:gridCol>
                <a:gridCol w="822960">
                  <a:extLst>
                    <a:ext uri="{9D8B030D-6E8A-4147-A177-3AD203B41FA5}">
                      <a16:colId xmlns:a16="http://schemas.microsoft.com/office/drawing/2014/main" val="191311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126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- 2018-03-16 15:40:39</a:t>
                      </a:r>
                      <a:r>
                        <a:rPr kumimoji="0" lang="de-DE" sz="1000" b="0" i="0" u="none" strike="noStrike" kern="1200" cap="none" spc="0" normalizeH="0" baseline="0" noProof="0">
                          <a:ln>
                            <a:noFill/>
                          </a:ln>
                          <a:solidFill>
                            <a:prstClr val="black"/>
                          </a:solidFill>
                          <a:effectLst/>
                          <a:uLnTx/>
                          <a:uFillTx/>
                          <a:latin typeface="+mn-lt"/>
                          <a:ea typeface="+mn-ea"/>
                          <a:cs typeface="+mn-cs"/>
                        </a:rPr>
                        <a:t>
Martin Wölfer startet heute mit seinem neuen Ford Fiesta Titanium in Frost Weiss, mit schwarzer Dachlackierung und super Ausstattung in das Wochenende!! 😀
Wir wünschen viel Freude mit dem 100PS-igen Benziner und natürlich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655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- 2018-03-15 16:30:47</a:t>
                      </a:r>
                      <a:r>
                        <a:rPr kumimoji="0" lang="en-US" sz="1000" b="0" i="0" u="none" strike="noStrike" kern="1200" cap="none" spc="0" normalizeH="0" baseline="0" noProof="0">
                          <a:ln>
                            <a:noFill/>
                          </a:ln>
                          <a:solidFill>
                            <a:prstClr val="black"/>
                          </a:solidFill>
                          <a:effectLst/>
                          <a:uLnTx/>
                          <a:uFillTx/>
                          <a:latin typeface="+mn-lt"/>
                          <a:ea typeface="+mn-ea"/>
                          <a:cs typeface="+mn-cs"/>
                        </a:rPr>
                        <a:t>
Heute verlässt ein Range Rover Evoque unser Autohaus. 🙂 Dieser wunderschöne Range Rover Evoque Landmark in Corris Grey mit 180 PS und TOP-Ausstattung geht an Franz Kober, vom Apfelhof Kober! 🍎🙂
Lieber Franz, Marcel Hummel und das Team vom Autohaus Strauss wünscht viel Freude mit dem neuen Wegbegleiter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8484122"/>
                  </a:ext>
                </a:extLst>
              </a:tr>
            </a:tbl>
          </a:graphicData>
        </a:graphic>
      </p:graphicFrame>
      <p:sp>
        <p:nvSpPr>
          <p:cNvPr id="4" name="Text Placeholder 3">
            <a:extLst>
              <a:ext uri="{FF2B5EF4-FFF2-40B4-BE49-F238E27FC236}">
                <a16:creationId xmlns:a16="http://schemas.microsoft.com/office/drawing/2014/main" id="{6A1C2E40-438B-47D5-B366-EEBD92CD098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21377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43FBE-85EC-4DE8-818C-15631E5082A1}"/>
              </a:ext>
            </a:extLst>
          </p:cNvPr>
          <p:cNvSpPr>
            <a:spLocks noGrp="1"/>
          </p:cNvSpPr>
          <p:nvPr>
            <p:ph type="title"/>
          </p:nvPr>
        </p:nvSpPr>
        <p:spPr/>
        <p:txBody>
          <a:bodyPr/>
          <a:lstStyle/>
          <a:p>
            <a:r>
              <a:rPr lang="en-US"/>
              <a:t>Eigene Beiträge (Postings) + Reactions - 6 of 10</a:t>
            </a:r>
          </a:p>
        </p:txBody>
      </p:sp>
      <p:graphicFrame>
        <p:nvGraphicFramePr>
          <p:cNvPr id="5" name="Table Placeholder 4">
            <a:extLst>
              <a:ext uri="{FF2B5EF4-FFF2-40B4-BE49-F238E27FC236}">
                <a16:creationId xmlns:a16="http://schemas.microsoft.com/office/drawing/2014/main" id="{E719C13B-E24A-447F-BD1E-3B1D664681D5}"/>
              </a:ext>
            </a:extLst>
          </p:cNvPr>
          <p:cNvGraphicFramePr>
            <a:graphicFrameLocks noGrp="1"/>
          </p:cNvGraphicFramePr>
          <p:nvPr>
            <p:ph type="tbl" sz="quarter" idx="13"/>
            <p:extLst>
              <p:ext uri="{D42A27DB-BD31-4B8C-83A1-F6EECF244321}">
                <p14:modId xmlns:p14="http://schemas.microsoft.com/office/powerpoint/2010/main" val="3736721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21250934"/>
                    </a:ext>
                  </a:extLst>
                </a:gridCol>
                <a:gridCol w="822960">
                  <a:extLst>
                    <a:ext uri="{9D8B030D-6E8A-4147-A177-3AD203B41FA5}">
                      <a16:colId xmlns:a16="http://schemas.microsoft.com/office/drawing/2014/main" val="2207938158"/>
                    </a:ext>
                  </a:extLst>
                </a:gridCol>
                <a:gridCol w="822960">
                  <a:extLst>
                    <a:ext uri="{9D8B030D-6E8A-4147-A177-3AD203B41FA5}">
                      <a16:colId xmlns:a16="http://schemas.microsoft.com/office/drawing/2014/main" val="2837291321"/>
                    </a:ext>
                  </a:extLst>
                </a:gridCol>
                <a:gridCol w="822960">
                  <a:extLst>
                    <a:ext uri="{9D8B030D-6E8A-4147-A177-3AD203B41FA5}">
                      <a16:colId xmlns:a16="http://schemas.microsoft.com/office/drawing/2014/main" val="644322858"/>
                    </a:ext>
                  </a:extLst>
                </a:gridCol>
                <a:gridCol w="822960">
                  <a:extLst>
                    <a:ext uri="{9D8B030D-6E8A-4147-A177-3AD203B41FA5}">
                      <a16:colId xmlns:a16="http://schemas.microsoft.com/office/drawing/2014/main" val="3403692605"/>
                    </a:ext>
                  </a:extLst>
                </a:gridCol>
                <a:gridCol w="822960">
                  <a:extLst>
                    <a:ext uri="{9D8B030D-6E8A-4147-A177-3AD203B41FA5}">
                      <a16:colId xmlns:a16="http://schemas.microsoft.com/office/drawing/2014/main" val="3337680178"/>
                    </a:ext>
                  </a:extLst>
                </a:gridCol>
                <a:gridCol w="822960">
                  <a:extLst>
                    <a:ext uri="{9D8B030D-6E8A-4147-A177-3AD203B41FA5}">
                      <a16:colId xmlns:a16="http://schemas.microsoft.com/office/drawing/2014/main" val="1629967769"/>
                    </a:ext>
                  </a:extLst>
                </a:gridCol>
                <a:gridCol w="822960">
                  <a:extLst>
                    <a:ext uri="{9D8B030D-6E8A-4147-A177-3AD203B41FA5}">
                      <a16:colId xmlns:a16="http://schemas.microsoft.com/office/drawing/2014/main" val="16388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8992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- 2018-03-12 09:30:00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guten Start in die neue Woche! :-)
Quelle: https://www.youtube.com/watch?v=EUwzWHD3Htg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60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- 2018-03-11 15:19:10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778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- 2018-03-11 15:01:17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9136988"/>
                  </a:ext>
                </a:extLst>
              </a:tr>
            </a:tbl>
          </a:graphicData>
        </a:graphic>
      </p:graphicFrame>
      <p:sp>
        <p:nvSpPr>
          <p:cNvPr id="4" name="Text Placeholder 3">
            <a:extLst>
              <a:ext uri="{FF2B5EF4-FFF2-40B4-BE49-F238E27FC236}">
                <a16:creationId xmlns:a16="http://schemas.microsoft.com/office/drawing/2014/main" id="{4F914C40-9324-4F8F-9B12-7302ECE1E97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37310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DC64-7222-48F1-ADAC-84D1705E7E6A}"/>
              </a:ext>
            </a:extLst>
          </p:cNvPr>
          <p:cNvSpPr>
            <a:spLocks noGrp="1"/>
          </p:cNvSpPr>
          <p:nvPr>
            <p:ph type="title"/>
          </p:nvPr>
        </p:nvSpPr>
        <p:spPr/>
        <p:txBody>
          <a:bodyPr/>
          <a:lstStyle/>
          <a:p>
            <a:r>
              <a:rPr lang="en-US"/>
              <a:t>Eigene Beiträge (Postings) + Reactions - 7 of 10</a:t>
            </a:r>
          </a:p>
        </p:txBody>
      </p:sp>
      <p:graphicFrame>
        <p:nvGraphicFramePr>
          <p:cNvPr id="5" name="Table Placeholder 4">
            <a:extLst>
              <a:ext uri="{FF2B5EF4-FFF2-40B4-BE49-F238E27FC236}">
                <a16:creationId xmlns:a16="http://schemas.microsoft.com/office/drawing/2014/main" id="{CBFA59E6-EC4D-4908-B13C-160036E1A243}"/>
              </a:ext>
            </a:extLst>
          </p:cNvPr>
          <p:cNvGraphicFramePr>
            <a:graphicFrameLocks noGrp="1"/>
          </p:cNvGraphicFramePr>
          <p:nvPr>
            <p:ph type="tbl" sz="quarter" idx="13"/>
            <p:extLst>
              <p:ext uri="{D42A27DB-BD31-4B8C-83A1-F6EECF244321}">
                <p14:modId xmlns:p14="http://schemas.microsoft.com/office/powerpoint/2010/main" val="364337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0619483"/>
                    </a:ext>
                  </a:extLst>
                </a:gridCol>
                <a:gridCol w="822960">
                  <a:extLst>
                    <a:ext uri="{9D8B030D-6E8A-4147-A177-3AD203B41FA5}">
                      <a16:colId xmlns:a16="http://schemas.microsoft.com/office/drawing/2014/main" val="3933075259"/>
                    </a:ext>
                  </a:extLst>
                </a:gridCol>
                <a:gridCol w="822960">
                  <a:extLst>
                    <a:ext uri="{9D8B030D-6E8A-4147-A177-3AD203B41FA5}">
                      <a16:colId xmlns:a16="http://schemas.microsoft.com/office/drawing/2014/main" val="1583245300"/>
                    </a:ext>
                  </a:extLst>
                </a:gridCol>
                <a:gridCol w="822960">
                  <a:extLst>
                    <a:ext uri="{9D8B030D-6E8A-4147-A177-3AD203B41FA5}">
                      <a16:colId xmlns:a16="http://schemas.microsoft.com/office/drawing/2014/main" val="1853023231"/>
                    </a:ext>
                  </a:extLst>
                </a:gridCol>
                <a:gridCol w="822960">
                  <a:extLst>
                    <a:ext uri="{9D8B030D-6E8A-4147-A177-3AD203B41FA5}">
                      <a16:colId xmlns:a16="http://schemas.microsoft.com/office/drawing/2014/main" val="3819987575"/>
                    </a:ext>
                  </a:extLst>
                </a:gridCol>
                <a:gridCol w="822960">
                  <a:extLst>
                    <a:ext uri="{9D8B030D-6E8A-4147-A177-3AD203B41FA5}">
                      <a16:colId xmlns:a16="http://schemas.microsoft.com/office/drawing/2014/main" val="921899321"/>
                    </a:ext>
                  </a:extLst>
                </a:gridCol>
                <a:gridCol w="822960">
                  <a:extLst>
                    <a:ext uri="{9D8B030D-6E8A-4147-A177-3AD203B41FA5}">
                      <a16:colId xmlns:a16="http://schemas.microsoft.com/office/drawing/2014/main" val="4143455882"/>
                    </a:ext>
                  </a:extLst>
                </a:gridCol>
                <a:gridCol w="822960">
                  <a:extLst>
                    <a:ext uri="{9D8B030D-6E8A-4147-A177-3AD203B41FA5}">
                      <a16:colId xmlns:a16="http://schemas.microsoft.com/office/drawing/2014/main" val="3103777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2993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- 2018-03-10 11:58:04</a:t>
                      </a:r>
                      <a:r>
                        <a:rPr kumimoji="0" lang="de-DE" sz="1000" b="0" i="0" u="none" strike="noStrike" kern="1200" cap="none" spc="0" normalizeH="0" baseline="0" noProof="0">
                          <a:ln>
                            <a:noFill/>
                          </a:ln>
                          <a:solidFill>
                            <a:prstClr val="black"/>
                          </a:solidFill>
                          <a:effectLst/>
                          <a:uLnTx/>
                          <a:uFillTx/>
                          <a:latin typeface="+mn-lt"/>
                          <a:ea typeface="+mn-ea"/>
                          <a:cs typeface="+mn-cs"/>
                        </a:rPr>
                        <a:t>
Liebe Ruth Wagner, diese Freude die du heute bei deiner Evoque-Übergabe hattest, konnte einfach nur auf uns abfärben! 😁
Wir wünschen Dir ein wunderbares Wochenende ☀️ und auch in Zukunft weiterhin so viel Freude mit deinem neuen Range Rover Evoque Dynamic in der außergewöhnlichen Farbe Zanzibar mit 190PS und super tollen Ausstattung!!👍
Eine gute Fahrt wünscht dir unser Land Rover Verkaufsberater Marcel Hummel und das Team vom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752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- 2018-03-09 18:22:10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0851803"/>
                  </a:ext>
                </a:extLst>
              </a:tr>
            </a:tbl>
          </a:graphicData>
        </a:graphic>
      </p:graphicFrame>
      <p:sp>
        <p:nvSpPr>
          <p:cNvPr id="4" name="Text Placeholder 3">
            <a:extLst>
              <a:ext uri="{FF2B5EF4-FFF2-40B4-BE49-F238E27FC236}">
                <a16:creationId xmlns:a16="http://schemas.microsoft.com/office/drawing/2014/main" id="{C9550754-A95F-4DE0-995C-1D6AEF29E4D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973662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E8AD-0E70-4B78-92D7-D1366F6BB1E6}"/>
              </a:ext>
            </a:extLst>
          </p:cNvPr>
          <p:cNvSpPr>
            <a:spLocks noGrp="1"/>
          </p:cNvSpPr>
          <p:nvPr>
            <p:ph type="title"/>
          </p:nvPr>
        </p:nvSpPr>
        <p:spPr/>
        <p:txBody>
          <a:bodyPr/>
          <a:lstStyle/>
          <a:p>
            <a:r>
              <a:rPr lang="en-US"/>
              <a:t>Eigene Beiträge (Postings) + Reactions - 8 of 10</a:t>
            </a:r>
          </a:p>
        </p:txBody>
      </p:sp>
      <p:graphicFrame>
        <p:nvGraphicFramePr>
          <p:cNvPr id="5" name="Table Placeholder 4">
            <a:extLst>
              <a:ext uri="{FF2B5EF4-FFF2-40B4-BE49-F238E27FC236}">
                <a16:creationId xmlns:a16="http://schemas.microsoft.com/office/drawing/2014/main" id="{4888E3C8-7EDB-4AF8-8A9B-9723B5D88100}"/>
              </a:ext>
            </a:extLst>
          </p:cNvPr>
          <p:cNvGraphicFramePr>
            <a:graphicFrameLocks noGrp="1"/>
          </p:cNvGraphicFramePr>
          <p:nvPr>
            <p:ph type="tbl" sz="quarter" idx="13"/>
            <p:extLst>
              <p:ext uri="{D42A27DB-BD31-4B8C-83A1-F6EECF244321}">
                <p14:modId xmlns:p14="http://schemas.microsoft.com/office/powerpoint/2010/main" val="2146109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6336289"/>
                    </a:ext>
                  </a:extLst>
                </a:gridCol>
                <a:gridCol w="822960">
                  <a:extLst>
                    <a:ext uri="{9D8B030D-6E8A-4147-A177-3AD203B41FA5}">
                      <a16:colId xmlns:a16="http://schemas.microsoft.com/office/drawing/2014/main" val="3453812044"/>
                    </a:ext>
                  </a:extLst>
                </a:gridCol>
                <a:gridCol w="822960">
                  <a:extLst>
                    <a:ext uri="{9D8B030D-6E8A-4147-A177-3AD203B41FA5}">
                      <a16:colId xmlns:a16="http://schemas.microsoft.com/office/drawing/2014/main" val="2430202878"/>
                    </a:ext>
                  </a:extLst>
                </a:gridCol>
                <a:gridCol w="822960">
                  <a:extLst>
                    <a:ext uri="{9D8B030D-6E8A-4147-A177-3AD203B41FA5}">
                      <a16:colId xmlns:a16="http://schemas.microsoft.com/office/drawing/2014/main" val="4103068051"/>
                    </a:ext>
                  </a:extLst>
                </a:gridCol>
                <a:gridCol w="822960">
                  <a:extLst>
                    <a:ext uri="{9D8B030D-6E8A-4147-A177-3AD203B41FA5}">
                      <a16:colId xmlns:a16="http://schemas.microsoft.com/office/drawing/2014/main" val="2375783561"/>
                    </a:ext>
                  </a:extLst>
                </a:gridCol>
                <a:gridCol w="822960">
                  <a:extLst>
                    <a:ext uri="{9D8B030D-6E8A-4147-A177-3AD203B41FA5}">
                      <a16:colId xmlns:a16="http://schemas.microsoft.com/office/drawing/2014/main" val="4292546418"/>
                    </a:ext>
                  </a:extLst>
                </a:gridCol>
                <a:gridCol w="822960">
                  <a:extLst>
                    <a:ext uri="{9D8B030D-6E8A-4147-A177-3AD203B41FA5}">
                      <a16:colId xmlns:a16="http://schemas.microsoft.com/office/drawing/2014/main" val="730985223"/>
                    </a:ext>
                  </a:extLst>
                </a:gridCol>
                <a:gridCol w="822960">
                  <a:extLst>
                    <a:ext uri="{9D8B030D-6E8A-4147-A177-3AD203B41FA5}">
                      <a16:colId xmlns:a16="http://schemas.microsoft.com/office/drawing/2014/main" val="141614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4692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- 2018-03-09 16:39:56</a:t>
                      </a:r>
                      <a:r>
                        <a:rPr kumimoji="0" lang="de-DE" sz="1000" b="0" i="0" u="none" strike="noStrike" kern="1200" cap="none" spc="0" normalizeH="0" baseline="0" noProof="0">
                          <a:ln>
                            <a:noFill/>
                          </a:ln>
                          <a:solidFill>
                            <a:prstClr val="black"/>
                          </a:solidFill>
                          <a:effectLst/>
                          <a:uLnTx/>
                          <a:uFillTx/>
                          <a:latin typeface="+mn-lt"/>
                          <a:ea typeface="+mn-ea"/>
                          <a:cs typeface="+mn-cs"/>
                        </a:rPr>
                        <a:t>
Eine kleine Veränderung schadet nicht... 😉
...im Gegenteil ➡️ Bei Sabine Hirmann bringt sie zusätzlich mehr Komfort, mehr Geräumigkeit und eine tolle Ausstattung mit! 🙂
Denn sie tauscht ihr altes Fahrzeug gegen einen neuen Ford EcoSport Titanium mit 125PS, Schiebedach, Winterpaket uvm.
Liebe Sabine, Armin Bauer und das Team vom Autohaus Strauss wünscht dir viel Freude mit deinem neuen EcoSport!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409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- 2018-03-06 15:47:25</a:t>
                      </a:r>
                      <a:r>
                        <a:rPr kumimoji="0" lang="de-DE" sz="1000" b="0" i="0" u="none" strike="noStrike" kern="1200" cap="none" spc="0" normalizeH="0" baseline="0" noProof="0">
                          <a:ln>
                            <a:noFill/>
                          </a:ln>
                          <a:solidFill>
                            <a:prstClr val="black"/>
                          </a:solidFill>
                          <a:effectLst/>
                          <a:uLnTx/>
                          <a:uFillTx/>
                          <a:latin typeface="+mn-lt"/>
                          <a:ea typeface="+mn-ea"/>
                          <a:cs typeface="+mn-cs"/>
                        </a:rPr>
                        <a:t>
Ein wahrgewordener Traum - Das Range Rover SV Coupé feiert Weltpremiere - und wir haben die ersten Fotos! 🙂
Gefällt euch das neue Range Rover SV Coupé genau so wie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9680345"/>
                  </a:ext>
                </a:extLst>
              </a:tr>
            </a:tbl>
          </a:graphicData>
        </a:graphic>
      </p:graphicFrame>
      <p:sp>
        <p:nvSpPr>
          <p:cNvPr id="4" name="Text Placeholder 3">
            <a:extLst>
              <a:ext uri="{FF2B5EF4-FFF2-40B4-BE49-F238E27FC236}">
                <a16:creationId xmlns:a16="http://schemas.microsoft.com/office/drawing/2014/main" id="{4B1E03AC-6B1D-4FAE-A9FA-C4360101CB4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032151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259AF-EAB5-43B5-84CA-B538BA870B5A}"/>
              </a:ext>
            </a:extLst>
          </p:cNvPr>
          <p:cNvSpPr>
            <a:spLocks noGrp="1"/>
          </p:cNvSpPr>
          <p:nvPr>
            <p:ph type="title"/>
          </p:nvPr>
        </p:nvSpPr>
        <p:spPr/>
        <p:txBody>
          <a:bodyPr/>
          <a:lstStyle/>
          <a:p>
            <a:r>
              <a:rPr lang="en-US"/>
              <a:t>Eigene Beiträge (Postings) + Reactions - 9 of 10</a:t>
            </a:r>
          </a:p>
        </p:txBody>
      </p:sp>
      <p:graphicFrame>
        <p:nvGraphicFramePr>
          <p:cNvPr id="5" name="Table Placeholder 4">
            <a:extLst>
              <a:ext uri="{FF2B5EF4-FFF2-40B4-BE49-F238E27FC236}">
                <a16:creationId xmlns:a16="http://schemas.microsoft.com/office/drawing/2014/main" id="{595DD432-7D9E-4C6B-9B40-773EC9BACE02}"/>
              </a:ext>
            </a:extLst>
          </p:cNvPr>
          <p:cNvGraphicFramePr>
            <a:graphicFrameLocks noGrp="1"/>
          </p:cNvGraphicFramePr>
          <p:nvPr>
            <p:ph type="tbl" sz="quarter" idx="13"/>
            <p:extLst>
              <p:ext uri="{D42A27DB-BD31-4B8C-83A1-F6EECF244321}">
                <p14:modId xmlns:p14="http://schemas.microsoft.com/office/powerpoint/2010/main" val="3659046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2152457"/>
                    </a:ext>
                  </a:extLst>
                </a:gridCol>
                <a:gridCol w="822960">
                  <a:extLst>
                    <a:ext uri="{9D8B030D-6E8A-4147-A177-3AD203B41FA5}">
                      <a16:colId xmlns:a16="http://schemas.microsoft.com/office/drawing/2014/main" val="3861800949"/>
                    </a:ext>
                  </a:extLst>
                </a:gridCol>
                <a:gridCol w="822960">
                  <a:extLst>
                    <a:ext uri="{9D8B030D-6E8A-4147-A177-3AD203B41FA5}">
                      <a16:colId xmlns:a16="http://schemas.microsoft.com/office/drawing/2014/main" val="3791198761"/>
                    </a:ext>
                  </a:extLst>
                </a:gridCol>
                <a:gridCol w="822960">
                  <a:extLst>
                    <a:ext uri="{9D8B030D-6E8A-4147-A177-3AD203B41FA5}">
                      <a16:colId xmlns:a16="http://schemas.microsoft.com/office/drawing/2014/main" val="2316491558"/>
                    </a:ext>
                  </a:extLst>
                </a:gridCol>
                <a:gridCol w="822960">
                  <a:extLst>
                    <a:ext uri="{9D8B030D-6E8A-4147-A177-3AD203B41FA5}">
                      <a16:colId xmlns:a16="http://schemas.microsoft.com/office/drawing/2014/main" val="1625176305"/>
                    </a:ext>
                  </a:extLst>
                </a:gridCol>
                <a:gridCol w="822960">
                  <a:extLst>
                    <a:ext uri="{9D8B030D-6E8A-4147-A177-3AD203B41FA5}">
                      <a16:colId xmlns:a16="http://schemas.microsoft.com/office/drawing/2014/main" val="3250536225"/>
                    </a:ext>
                  </a:extLst>
                </a:gridCol>
                <a:gridCol w="822960">
                  <a:extLst>
                    <a:ext uri="{9D8B030D-6E8A-4147-A177-3AD203B41FA5}">
                      <a16:colId xmlns:a16="http://schemas.microsoft.com/office/drawing/2014/main" val="2432760504"/>
                    </a:ext>
                  </a:extLst>
                </a:gridCol>
                <a:gridCol w="822960">
                  <a:extLst>
                    <a:ext uri="{9D8B030D-6E8A-4147-A177-3AD203B41FA5}">
                      <a16:colId xmlns:a16="http://schemas.microsoft.com/office/drawing/2014/main" val="306056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677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- 2018-03-03 11:57:13</a:t>
                      </a:r>
                      <a:r>
                        <a:rPr kumimoji="0" lang="de-DE" sz="1000" b="0" i="0" u="none" strike="noStrike" kern="1200" cap="none" spc="0" normalizeH="0" baseline="0" noProof="0">
                          <a:ln>
                            <a:noFill/>
                          </a:ln>
                          <a:solidFill>
                            <a:prstClr val="black"/>
                          </a:solidFill>
                          <a:effectLst/>
                          <a:uLnTx/>
                          <a:uFillTx/>
                          <a:latin typeface="+mn-lt"/>
                          <a:ea typeface="+mn-ea"/>
                          <a:cs typeface="+mn-cs"/>
                        </a:rPr>
                        <a:t>
Ewald Bauer hat sich für den wunderschönen Ford Fiesta ST-Line in Magnetic Grau mit 100PS entschieden und somit seinen  Lagerabverkaufs-Bonus schon gesichert! 😁👍
Der Lagerabverkaufs-Bonus auf alle lagernden Ford Fiesta läuft noch bis Ende März!! 😉
Lieber Ewald, unser Ford Verkaufsberater Daniel Pausch (gute Besserung 😉) und das Team vom Autohaus Strauss wünscht dir mit deinem neuen Fiesta viel Freude, viel Glück 🍀und eine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2314005"/>
                  </a:ext>
                </a:extLst>
              </a:tr>
            </a:tbl>
          </a:graphicData>
        </a:graphic>
      </p:graphicFrame>
      <p:sp>
        <p:nvSpPr>
          <p:cNvPr id="4" name="Text Placeholder 3">
            <a:extLst>
              <a:ext uri="{FF2B5EF4-FFF2-40B4-BE49-F238E27FC236}">
                <a16:creationId xmlns:a16="http://schemas.microsoft.com/office/drawing/2014/main" id="{18C537D9-85DE-4135-9770-EE60CC9F084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81739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9F68-2150-425A-AC03-1F2033D493A3}"/>
              </a:ext>
            </a:extLst>
          </p:cNvPr>
          <p:cNvSpPr>
            <a:spLocks noGrp="1"/>
          </p:cNvSpPr>
          <p:nvPr>
            <p:ph type="title"/>
          </p:nvPr>
        </p:nvSpPr>
        <p:spPr/>
        <p:txBody>
          <a:bodyPr/>
          <a:lstStyle/>
          <a:p>
            <a:r>
              <a:rPr lang="en-US"/>
              <a:t>Eigene Beiträge (Postings) + Reactions - 10 of 10</a:t>
            </a:r>
          </a:p>
        </p:txBody>
      </p:sp>
      <p:graphicFrame>
        <p:nvGraphicFramePr>
          <p:cNvPr id="5" name="Table Placeholder 4">
            <a:extLst>
              <a:ext uri="{FF2B5EF4-FFF2-40B4-BE49-F238E27FC236}">
                <a16:creationId xmlns:a16="http://schemas.microsoft.com/office/drawing/2014/main" id="{212C0580-A3C4-4529-A322-A23F070ABA36}"/>
              </a:ext>
            </a:extLst>
          </p:cNvPr>
          <p:cNvGraphicFramePr>
            <a:graphicFrameLocks noGrp="1"/>
          </p:cNvGraphicFramePr>
          <p:nvPr>
            <p:ph type="tbl" sz="quarter" idx="13"/>
            <p:extLst>
              <p:ext uri="{D42A27DB-BD31-4B8C-83A1-F6EECF244321}">
                <p14:modId xmlns:p14="http://schemas.microsoft.com/office/powerpoint/2010/main" val="267475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6864326"/>
                    </a:ext>
                  </a:extLst>
                </a:gridCol>
                <a:gridCol w="822960">
                  <a:extLst>
                    <a:ext uri="{9D8B030D-6E8A-4147-A177-3AD203B41FA5}">
                      <a16:colId xmlns:a16="http://schemas.microsoft.com/office/drawing/2014/main" val="1249914593"/>
                    </a:ext>
                  </a:extLst>
                </a:gridCol>
                <a:gridCol w="822960">
                  <a:extLst>
                    <a:ext uri="{9D8B030D-6E8A-4147-A177-3AD203B41FA5}">
                      <a16:colId xmlns:a16="http://schemas.microsoft.com/office/drawing/2014/main" val="77629369"/>
                    </a:ext>
                  </a:extLst>
                </a:gridCol>
                <a:gridCol w="822960">
                  <a:extLst>
                    <a:ext uri="{9D8B030D-6E8A-4147-A177-3AD203B41FA5}">
                      <a16:colId xmlns:a16="http://schemas.microsoft.com/office/drawing/2014/main" val="284511802"/>
                    </a:ext>
                  </a:extLst>
                </a:gridCol>
                <a:gridCol w="822960">
                  <a:extLst>
                    <a:ext uri="{9D8B030D-6E8A-4147-A177-3AD203B41FA5}">
                      <a16:colId xmlns:a16="http://schemas.microsoft.com/office/drawing/2014/main" val="3130612634"/>
                    </a:ext>
                  </a:extLst>
                </a:gridCol>
                <a:gridCol w="822960">
                  <a:extLst>
                    <a:ext uri="{9D8B030D-6E8A-4147-A177-3AD203B41FA5}">
                      <a16:colId xmlns:a16="http://schemas.microsoft.com/office/drawing/2014/main" val="2340754372"/>
                    </a:ext>
                  </a:extLst>
                </a:gridCol>
                <a:gridCol w="822960">
                  <a:extLst>
                    <a:ext uri="{9D8B030D-6E8A-4147-A177-3AD203B41FA5}">
                      <a16:colId xmlns:a16="http://schemas.microsoft.com/office/drawing/2014/main" val="2004739745"/>
                    </a:ext>
                  </a:extLst>
                </a:gridCol>
                <a:gridCol w="822960">
                  <a:extLst>
                    <a:ext uri="{9D8B030D-6E8A-4147-A177-3AD203B41FA5}">
                      <a16:colId xmlns:a16="http://schemas.microsoft.com/office/drawing/2014/main" val="304518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319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- 2018-03-02 16:30:00</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EcoSport für die Greißlerei Urschick in Rauchwart! 🙂
Heinz Urschick machte seinen 2 Damen mit dem Ford EcoSport Titanium in Smoke-Grau Metallic, mit Winter-, Komfort- und Lifestyle-Paket eine besondere Freude! 😀
Denn der Ford EcoSport sorgt durch seinen höheren Sitzkomfort für noch bessere Sicht. Durch seine angenehme Größe, dem geräumigen Innenraum und der intelligenten Raumnutzung wird das Einkaufen für Frau Silvia Urschick in Zukunft ein wahres Vergnügen! 😉
Verkaufsberater Armin Bauer und das Team vom Autohaus Strauss wünscht viel Freude mit dem neuen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1245653"/>
                  </a:ext>
                </a:extLst>
              </a:tr>
            </a:tbl>
          </a:graphicData>
        </a:graphic>
      </p:graphicFrame>
      <p:sp>
        <p:nvSpPr>
          <p:cNvPr id="4" name="Text Placeholder 3">
            <a:extLst>
              <a:ext uri="{FF2B5EF4-FFF2-40B4-BE49-F238E27FC236}">
                <a16:creationId xmlns:a16="http://schemas.microsoft.com/office/drawing/2014/main" id="{A5C5ED21-CB2F-4C8C-A151-7A188F20D23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55192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98DF9-A8FE-438B-8638-097894EB5CB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9330D22B-0C31-4417-9973-2FD38ABB8E09}"/>
              </a:ext>
            </a:extLst>
          </p:cNvPr>
          <p:cNvGraphicFramePr>
            <a:graphicFrameLocks noGrp="1"/>
          </p:cNvGraphicFramePr>
          <p:nvPr>
            <p:ph type="chart" sz="quarter" idx="13"/>
            <p:extLst>
              <p:ext uri="{D42A27DB-BD31-4B8C-83A1-F6EECF244321}">
                <p14:modId xmlns:p14="http://schemas.microsoft.com/office/powerpoint/2010/main" val="847088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6C5B58-381C-479F-A43A-B013F34036C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E34B1D3-0200-4F34-A148-338F3FE848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251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2AA93-F8F2-4A82-83BE-BB57157C7A30}"/>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E0807680-01F4-4FB6-BD7C-82AD3A3D0420}"/>
              </a:ext>
            </a:extLst>
          </p:cNvPr>
          <p:cNvGraphicFramePr>
            <a:graphicFrameLocks noGrp="1"/>
          </p:cNvGraphicFramePr>
          <p:nvPr>
            <p:ph type="chart" sz="quarter" idx="13"/>
            <p:extLst>
              <p:ext uri="{D42A27DB-BD31-4B8C-83A1-F6EECF244321}">
                <p14:modId xmlns:p14="http://schemas.microsoft.com/office/powerpoint/2010/main" val="659285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42724-9F8F-436F-93D7-194A1F50FF56}"/>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E0AE8C2-0BD2-4167-B3E4-AE703BAD1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340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C771E-DECD-4613-852E-906418D8BEBA}"/>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63D640DD-46D5-4969-8BCA-F2C632F5E9E6}"/>
              </a:ext>
            </a:extLst>
          </p:cNvPr>
          <p:cNvGraphicFramePr>
            <a:graphicFrameLocks noGrp="1"/>
          </p:cNvGraphicFramePr>
          <p:nvPr>
            <p:ph type="chart" sz="quarter" idx="13"/>
            <p:extLst>
              <p:ext uri="{D42A27DB-BD31-4B8C-83A1-F6EECF244321}">
                <p14:modId xmlns:p14="http://schemas.microsoft.com/office/powerpoint/2010/main" val="4252116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FC226-0C8E-45AE-9035-2C6D73C0391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B2ABE83-58D2-4554-AF45-44FB50A01A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0691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478CA-BDA0-4CCD-8CA9-595B3F656596}"/>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913CAF21-90F5-4AC1-9E1E-9D1687881926}"/>
              </a:ext>
            </a:extLst>
          </p:cNvPr>
          <p:cNvGraphicFramePr>
            <a:graphicFrameLocks noGrp="1"/>
          </p:cNvGraphicFramePr>
          <p:nvPr>
            <p:ph type="chart" sz="quarter" idx="13"/>
            <p:extLst>
              <p:ext uri="{D42A27DB-BD31-4B8C-83A1-F6EECF244321}">
                <p14:modId xmlns:p14="http://schemas.microsoft.com/office/powerpoint/2010/main" val="21276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2BDBA2-9E6C-4A4F-93B6-2BB56D25C3C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184EA1D-F719-405A-923E-FDFF74D984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555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F1E18-5A34-4EB3-9DAC-B8EA3857FD28}"/>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1BE58CE2-162B-4D32-A3AC-22E87B1A0B32}"/>
              </a:ext>
            </a:extLst>
          </p:cNvPr>
          <p:cNvGraphicFramePr>
            <a:graphicFrameLocks noGrp="1"/>
          </p:cNvGraphicFramePr>
          <p:nvPr>
            <p:ph type="tbl" sz="quarter" idx="13"/>
            <p:extLst>
              <p:ext uri="{D42A27DB-BD31-4B8C-83A1-F6EECF244321}">
                <p14:modId xmlns:p14="http://schemas.microsoft.com/office/powerpoint/2010/main" val="361870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9696803"/>
                    </a:ext>
                  </a:extLst>
                </a:gridCol>
                <a:gridCol w="822960">
                  <a:extLst>
                    <a:ext uri="{9D8B030D-6E8A-4147-A177-3AD203B41FA5}">
                      <a16:colId xmlns:a16="http://schemas.microsoft.com/office/drawing/2014/main" val="1596550571"/>
                    </a:ext>
                  </a:extLst>
                </a:gridCol>
                <a:gridCol w="822960">
                  <a:extLst>
                    <a:ext uri="{9D8B030D-6E8A-4147-A177-3AD203B41FA5}">
                      <a16:colId xmlns:a16="http://schemas.microsoft.com/office/drawing/2014/main" val="1712624232"/>
                    </a:ext>
                  </a:extLst>
                </a:gridCol>
                <a:gridCol w="822960">
                  <a:extLst>
                    <a:ext uri="{9D8B030D-6E8A-4147-A177-3AD203B41FA5}">
                      <a16:colId xmlns:a16="http://schemas.microsoft.com/office/drawing/2014/main" val="1033914547"/>
                    </a:ext>
                  </a:extLst>
                </a:gridCol>
                <a:gridCol w="822960">
                  <a:extLst>
                    <a:ext uri="{9D8B030D-6E8A-4147-A177-3AD203B41FA5}">
                      <a16:colId xmlns:a16="http://schemas.microsoft.com/office/drawing/2014/main" val="550103003"/>
                    </a:ext>
                  </a:extLst>
                </a:gridCol>
                <a:gridCol w="822960">
                  <a:extLst>
                    <a:ext uri="{9D8B030D-6E8A-4147-A177-3AD203B41FA5}">
                      <a16:colId xmlns:a16="http://schemas.microsoft.com/office/drawing/2014/main" val="100232330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280963221"/>
                  </a:ext>
                </a:extLst>
              </a:tr>
              <a:tr h="370840">
                <a:tc>
                  <a:txBody>
                    <a:bodyPr/>
                    <a:lstStyle/>
                    <a:p>
                      <a:r>
                        <a:rPr lang="de-DE" sz="1000" b="1"/>
                        <a:t>Autohaus Strauss</a:t>
                      </a:r>
                      <a:r>
                        <a:rPr lang="de-DE" sz="1000"/>
                        <a:t> got a post by </a:t>
                      </a:r>
                      <a:r>
                        <a:rPr lang="de-DE" sz="1000" b="1"/>
                        <a:t> - 2018-03-24 05:51:59</a:t>
                      </a:r>
                      <a:r>
                        <a:rPr lang="de-DE" sz="1000"/>
                        <a:t>
1 Jahr Ford Ranger vom Autohaus Strauss, über 42.000 Km und voll zufrieden! Sehr zu empfehlen! (y)</a:t>
                      </a:r>
                      <a:endParaRPr lang="en-US" sz="1000"/>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03/24/2018 07:08:20</a:t>
                      </a:r>
                    </a:p>
                  </a:txBody>
                  <a:tcPr/>
                </a:tc>
                <a:extLst>
                  <a:ext uri="{0D108BD9-81ED-4DB2-BD59-A6C34878D82A}">
                    <a16:rowId xmlns:a16="http://schemas.microsoft.com/office/drawing/2014/main" val="2976118833"/>
                  </a:ext>
                </a:extLst>
              </a:tr>
            </a:tbl>
          </a:graphicData>
        </a:graphic>
      </p:graphicFrame>
      <p:sp>
        <p:nvSpPr>
          <p:cNvPr id="4" name="Text Placeholder 3">
            <a:extLst>
              <a:ext uri="{FF2B5EF4-FFF2-40B4-BE49-F238E27FC236}">
                <a16:creationId xmlns:a16="http://schemas.microsoft.com/office/drawing/2014/main" id="{1A390C4B-8484-4E8E-9849-9B4B0DC24E9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68190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16176-B8D4-40E5-A9BF-82A7CC45885B}"/>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016C284D-380D-4BEA-97B4-B83C02F4AC28}"/>
              </a:ext>
            </a:extLst>
          </p:cNvPr>
          <p:cNvGraphicFramePr>
            <a:graphicFrameLocks noGrp="1"/>
          </p:cNvGraphicFramePr>
          <p:nvPr>
            <p:ph type="chart" sz="quarter" idx="13"/>
            <p:extLst>
              <p:ext uri="{D42A27DB-BD31-4B8C-83A1-F6EECF244321}">
                <p14:modId xmlns:p14="http://schemas.microsoft.com/office/powerpoint/2010/main" val="3699193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8773A5-CE74-483F-A2BD-F24FF6B26939}"/>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0096DC4-8D66-4FBE-A0B4-A8F7779726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122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977F-8E6B-483A-B866-0C2882566B5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169C2482-93BA-4DB5-BF15-0F638C806589}"/>
              </a:ext>
            </a:extLst>
          </p:cNvPr>
          <p:cNvGraphicFramePr>
            <a:graphicFrameLocks noGrp="1"/>
          </p:cNvGraphicFramePr>
          <p:nvPr>
            <p:ph type="chart" sz="quarter" idx="13"/>
            <p:extLst>
              <p:ext uri="{D42A27DB-BD31-4B8C-83A1-F6EECF244321}">
                <p14:modId xmlns:p14="http://schemas.microsoft.com/office/powerpoint/2010/main" val="1099480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0FB06A-8060-4CE5-8228-553D8DEBFBF8}"/>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A3AE3BB-68A3-482C-BADC-B609E7007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240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F238-6DA0-4B9A-8D33-40907B5FBBF7}"/>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54046E49-B0B1-47D0-AEF8-AE39C3D8A6F3}"/>
              </a:ext>
            </a:extLst>
          </p:cNvPr>
          <p:cNvGraphicFramePr>
            <a:graphicFrameLocks noGrp="1"/>
          </p:cNvGraphicFramePr>
          <p:nvPr>
            <p:ph type="chart" sz="quarter" idx="13"/>
            <p:extLst>
              <p:ext uri="{D42A27DB-BD31-4B8C-83A1-F6EECF244321}">
                <p14:modId xmlns:p14="http://schemas.microsoft.com/office/powerpoint/2010/main" val="2027432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6C04F-4B71-458B-A2EC-0F945BA2901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47BEEEC-F03E-483E-8E2A-7C740D2A81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326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10DC0-C5E3-46AF-B7F5-4D495D33E0C6}"/>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E18AB54E-E1A9-4F8A-ADDC-6DC4661164F9}"/>
              </a:ext>
            </a:extLst>
          </p:cNvPr>
          <p:cNvGraphicFramePr>
            <a:graphicFrameLocks noGrp="1"/>
          </p:cNvGraphicFramePr>
          <p:nvPr>
            <p:ph type="chart" sz="quarter" idx="13"/>
            <p:extLst>
              <p:ext uri="{D42A27DB-BD31-4B8C-83A1-F6EECF244321}">
                <p14:modId xmlns:p14="http://schemas.microsoft.com/office/powerpoint/2010/main" val="1937624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F7F81-A227-4A51-8DF6-37ADB828FF8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1A4ED3EF-FAE5-432B-B98F-7C6BFD498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6054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78F6A-87F0-49E1-963D-4F326AEF6BA5}"/>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D624FC45-59BF-4C47-8B48-B160CF49CBF9}"/>
              </a:ext>
            </a:extLst>
          </p:cNvPr>
          <p:cNvGraphicFramePr>
            <a:graphicFrameLocks noGrp="1"/>
          </p:cNvGraphicFramePr>
          <p:nvPr>
            <p:ph type="chart" sz="quarter" idx="13"/>
            <p:extLst>
              <p:ext uri="{D42A27DB-BD31-4B8C-83A1-F6EECF244321}">
                <p14:modId xmlns:p14="http://schemas.microsoft.com/office/powerpoint/2010/main" val="125294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F1C69-290C-4609-8DC0-563AC81F887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022DF53-9451-402C-8197-985BA29425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73611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1F92-4AD1-47A6-A1D3-7AD7C15E0970}"/>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E5724353-DED5-4BA3-8038-1E8167F86004}"/>
              </a:ext>
            </a:extLst>
          </p:cNvPr>
          <p:cNvGraphicFramePr>
            <a:graphicFrameLocks noGrp="1"/>
          </p:cNvGraphicFramePr>
          <p:nvPr>
            <p:ph type="chart" sz="quarter" idx="13"/>
            <p:extLst>
              <p:ext uri="{D42A27DB-BD31-4B8C-83A1-F6EECF244321}">
                <p14:modId xmlns:p14="http://schemas.microsoft.com/office/powerpoint/2010/main" val="2345443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23D4EC-742C-46BF-9E7E-9B0A7265A35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C6105C3-6DAB-4249-AFC5-1EB4F07A7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832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0AFD-9F78-4C75-9569-84D690C16D89}"/>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9E08B4B6-D907-4D8C-93FD-49B76CAFBAA4}"/>
              </a:ext>
            </a:extLst>
          </p:cNvPr>
          <p:cNvGraphicFramePr>
            <a:graphicFrameLocks noGrp="1"/>
          </p:cNvGraphicFramePr>
          <p:nvPr>
            <p:ph type="chart" sz="quarter" idx="13"/>
            <p:extLst>
              <p:ext uri="{D42A27DB-BD31-4B8C-83A1-F6EECF244321}">
                <p14:modId xmlns:p14="http://schemas.microsoft.com/office/powerpoint/2010/main" val="558359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E73C6-3FAA-4430-ACD0-44DE59405DC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76698BB-2D2F-4AF3-A6D4-FEC67AD0C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265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84C83-1462-41E2-B1DA-ADBE8CB575A1}"/>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0AB657D0-D20D-47DF-A617-564F55020B57}"/>
              </a:ext>
            </a:extLst>
          </p:cNvPr>
          <p:cNvGraphicFramePr>
            <a:graphicFrameLocks noGrp="1"/>
          </p:cNvGraphicFramePr>
          <p:nvPr>
            <p:ph type="chart" sz="quarter" idx="13"/>
            <p:extLst>
              <p:ext uri="{D42A27DB-BD31-4B8C-83A1-F6EECF244321}">
                <p14:modId xmlns:p14="http://schemas.microsoft.com/office/powerpoint/2010/main" val="2922420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F672D-3D0F-4E81-917F-FFE19B879B2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FE66D7E-16D0-4D17-9FC6-C4EB22C1F9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862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32468-B5B0-41EE-B50E-07D8B37AB65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3C976638-0FDE-48CD-BFA5-6246C262CFD7}"/>
              </a:ext>
            </a:extLst>
          </p:cNvPr>
          <p:cNvGraphicFramePr>
            <a:graphicFrameLocks noGrp="1"/>
          </p:cNvGraphicFramePr>
          <p:nvPr>
            <p:ph type="tbl" sz="quarter" idx="13"/>
            <p:extLst>
              <p:ext uri="{D42A27DB-BD31-4B8C-83A1-F6EECF244321}">
                <p14:modId xmlns:p14="http://schemas.microsoft.com/office/powerpoint/2010/main" val="4014397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100312"/>
                    </a:ext>
                  </a:extLst>
                </a:gridCol>
                <a:gridCol w="2468880">
                  <a:extLst>
                    <a:ext uri="{9D8B030D-6E8A-4147-A177-3AD203B41FA5}">
                      <a16:colId xmlns:a16="http://schemas.microsoft.com/office/drawing/2014/main" val="1978492448"/>
                    </a:ext>
                  </a:extLst>
                </a:gridCol>
                <a:gridCol w="2468880">
                  <a:extLst>
                    <a:ext uri="{9D8B030D-6E8A-4147-A177-3AD203B41FA5}">
                      <a16:colId xmlns:a16="http://schemas.microsoft.com/office/drawing/2014/main" val="25277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6141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7761</a:t>
                      </a:r>
                    </a:p>
                  </a:txBody>
                  <a:tcPr/>
                </a:tc>
                <a:extLst>
                  <a:ext uri="{0D108BD9-81ED-4DB2-BD59-A6C34878D82A}">
                    <a16:rowId xmlns:a16="http://schemas.microsoft.com/office/drawing/2014/main" val="414925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7938</a:t>
                      </a:r>
                    </a:p>
                  </a:txBody>
                  <a:tcPr/>
                </a:tc>
                <a:extLst>
                  <a:ext uri="{0D108BD9-81ED-4DB2-BD59-A6C34878D82A}">
                    <a16:rowId xmlns:a16="http://schemas.microsoft.com/office/drawing/2014/main" val="124949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11124</a:t>
                      </a:r>
                    </a:p>
                  </a:txBody>
                  <a:tcPr/>
                </a:tc>
                <a:extLst>
                  <a:ext uri="{0D108BD9-81ED-4DB2-BD59-A6C34878D82A}">
                    <a16:rowId xmlns:a16="http://schemas.microsoft.com/office/drawing/2014/main" val="263555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8320</a:t>
                      </a:r>
                    </a:p>
                  </a:txBody>
                  <a:tcPr/>
                </a:tc>
                <a:extLst>
                  <a:ext uri="{0D108BD9-81ED-4DB2-BD59-A6C34878D82A}">
                    <a16:rowId xmlns:a16="http://schemas.microsoft.com/office/drawing/2014/main" val="323924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8698</a:t>
                      </a:r>
                    </a:p>
                  </a:txBody>
                  <a:tcPr/>
                </a:tc>
                <a:extLst>
                  <a:ext uri="{0D108BD9-81ED-4DB2-BD59-A6C34878D82A}">
                    <a16:rowId xmlns:a16="http://schemas.microsoft.com/office/drawing/2014/main" val="187103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9967</a:t>
                      </a:r>
                    </a:p>
                  </a:txBody>
                  <a:tcPr/>
                </a:tc>
                <a:extLst>
                  <a:ext uri="{0D108BD9-81ED-4DB2-BD59-A6C34878D82A}">
                    <a16:rowId xmlns:a16="http://schemas.microsoft.com/office/drawing/2014/main" val="485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a:t>
                      </a:r>
                    </a:p>
                  </a:txBody>
                  <a:tcPr/>
                </a:tc>
                <a:extLst>
                  <a:ext uri="{0D108BD9-81ED-4DB2-BD59-A6C34878D82A}">
                    <a16:rowId xmlns:a16="http://schemas.microsoft.com/office/drawing/2014/main" val="324760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7029</a:t>
                      </a:r>
                    </a:p>
                  </a:txBody>
                  <a:tcPr/>
                </a:tc>
                <a:extLst>
                  <a:ext uri="{0D108BD9-81ED-4DB2-BD59-A6C34878D82A}">
                    <a16:rowId xmlns:a16="http://schemas.microsoft.com/office/drawing/2014/main" val="245160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10644</a:t>
                      </a:r>
                    </a:p>
                  </a:txBody>
                  <a:tcPr/>
                </a:tc>
                <a:extLst>
                  <a:ext uri="{0D108BD9-81ED-4DB2-BD59-A6C34878D82A}">
                    <a16:rowId xmlns:a16="http://schemas.microsoft.com/office/drawing/2014/main" val="326038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a:t>
                      </a:r>
                    </a:p>
                  </a:txBody>
                  <a:tcPr/>
                </a:tc>
                <a:extLst>
                  <a:ext uri="{0D108BD9-81ED-4DB2-BD59-A6C34878D82A}">
                    <a16:rowId xmlns:a16="http://schemas.microsoft.com/office/drawing/2014/main" val="4285367083"/>
                  </a:ext>
                </a:extLst>
              </a:tr>
            </a:tbl>
          </a:graphicData>
        </a:graphic>
      </p:graphicFrame>
      <p:sp>
        <p:nvSpPr>
          <p:cNvPr id="4" name="Text Placeholder 3">
            <a:extLst>
              <a:ext uri="{FF2B5EF4-FFF2-40B4-BE49-F238E27FC236}">
                <a16:creationId xmlns:a16="http://schemas.microsoft.com/office/drawing/2014/main" id="{B097B9F9-8E06-4E81-B84F-06E65D482C9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68914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CBB9B-89EF-4340-8A15-3C0920B61B84}"/>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943ABA30-4E7A-4C28-966C-DFB6D3DE2D0F}"/>
              </a:ext>
            </a:extLst>
          </p:cNvPr>
          <p:cNvGraphicFramePr>
            <a:graphicFrameLocks noGrp="1"/>
          </p:cNvGraphicFramePr>
          <p:nvPr>
            <p:ph type="tbl" sz="quarter" idx="13"/>
            <p:extLst>
              <p:ext uri="{D42A27DB-BD31-4B8C-83A1-F6EECF244321}">
                <p14:modId xmlns:p14="http://schemas.microsoft.com/office/powerpoint/2010/main" val="304065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9339547"/>
                    </a:ext>
                  </a:extLst>
                </a:gridCol>
                <a:gridCol w="2468880">
                  <a:extLst>
                    <a:ext uri="{9D8B030D-6E8A-4147-A177-3AD203B41FA5}">
                      <a16:colId xmlns:a16="http://schemas.microsoft.com/office/drawing/2014/main" val="4249732844"/>
                    </a:ext>
                  </a:extLst>
                </a:gridCol>
                <a:gridCol w="2468880">
                  <a:extLst>
                    <a:ext uri="{9D8B030D-6E8A-4147-A177-3AD203B41FA5}">
                      <a16:colId xmlns:a16="http://schemas.microsoft.com/office/drawing/2014/main" val="253110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60106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10635</a:t>
                      </a:r>
                    </a:p>
                  </a:txBody>
                  <a:tcPr/>
                </a:tc>
                <a:extLst>
                  <a:ext uri="{0D108BD9-81ED-4DB2-BD59-A6C34878D82A}">
                    <a16:rowId xmlns:a16="http://schemas.microsoft.com/office/drawing/2014/main" val="201629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9753</a:t>
                      </a:r>
                    </a:p>
                  </a:txBody>
                  <a:tcPr/>
                </a:tc>
                <a:extLst>
                  <a:ext uri="{0D108BD9-81ED-4DB2-BD59-A6C34878D82A}">
                    <a16:rowId xmlns:a16="http://schemas.microsoft.com/office/drawing/2014/main" val="3595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7412</a:t>
                      </a:r>
                    </a:p>
                  </a:txBody>
                  <a:tcPr/>
                </a:tc>
                <a:extLst>
                  <a:ext uri="{0D108BD9-81ED-4DB2-BD59-A6C34878D82A}">
                    <a16:rowId xmlns:a16="http://schemas.microsoft.com/office/drawing/2014/main" val="372880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7305</a:t>
                      </a:r>
                    </a:p>
                  </a:txBody>
                  <a:tcPr/>
                </a:tc>
                <a:extLst>
                  <a:ext uri="{0D108BD9-81ED-4DB2-BD59-A6C34878D82A}">
                    <a16:rowId xmlns:a16="http://schemas.microsoft.com/office/drawing/2014/main" val="268700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6430</a:t>
                      </a:r>
                    </a:p>
                  </a:txBody>
                  <a:tcPr/>
                </a:tc>
                <a:extLst>
                  <a:ext uri="{0D108BD9-81ED-4DB2-BD59-A6C34878D82A}">
                    <a16:rowId xmlns:a16="http://schemas.microsoft.com/office/drawing/2014/main" val="76769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4810</a:t>
                      </a:r>
                    </a:p>
                  </a:txBody>
                  <a:tcPr/>
                </a:tc>
                <a:extLst>
                  <a:ext uri="{0D108BD9-81ED-4DB2-BD59-A6C34878D82A}">
                    <a16:rowId xmlns:a16="http://schemas.microsoft.com/office/drawing/2014/main" val="87558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12557</a:t>
                      </a:r>
                    </a:p>
                  </a:txBody>
                  <a:tcPr/>
                </a:tc>
                <a:extLst>
                  <a:ext uri="{0D108BD9-81ED-4DB2-BD59-A6C34878D82A}">
                    <a16:rowId xmlns:a16="http://schemas.microsoft.com/office/drawing/2014/main" val="153995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21851</a:t>
                      </a:r>
                    </a:p>
                  </a:txBody>
                  <a:tcPr/>
                </a:tc>
                <a:extLst>
                  <a:ext uri="{0D108BD9-81ED-4DB2-BD59-A6C34878D82A}">
                    <a16:rowId xmlns:a16="http://schemas.microsoft.com/office/drawing/2014/main" val="399141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a:t>
                      </a:r>
                    </a:p>
                  </a:txBody>
                  <a:tcPr/>
                </a:tc>
                <a:extLst>
                  <a:ext uri="{0D108BD9-81ED-4DB2-BD59-A6C34878D82A}">
                    <a16:rowId xmlns:a16="http://schemas.microsoft.com/office/drawing/2014/main" val="215017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a:t>
                      </a:r>
                    </a:p>
                  </a:txBody>
                  <a:tcPr/>
                </a:tc>
                <a:extLst>
                  <a:ext uri="{0D108BD9-81ED-4DB2-BD59-A6C34878D82A}">
                    <a16:rowId xmlns:a16="http://schemas.microsoft.com/office/drawing/2014/main" val="2941602992"/>
                  </a:ext>
                </a:extLst>
              </a:tr>
            </a:tbl>
          </a:graphicData>
        </a:graphic>
      </p:graphicFrame>
      <p:sp>
        <p:nvSpPr>
          <p:cNvPr id="4" name="Text Placeholder 3">
            <a:extLst>
              <a:ext uri="{FF2B5EF4-FFF2-40B4-BE49-F238E27FC236}">
                <a16:creationId xmlns:a16="http://schemas.microsoft.com/office/drawing/2014/main" id="{ADD3039F-3703-42D9-AC43-0439DA1BD6D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22154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0889B-61F3-4C11-9318-F5925F0164CF}"/>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967A949A-F871-46DA-9DCD-CADE608705FC}"/>
              </a:ext>
            </a:extLst>
          </p:cNvPr>
          <p:cNvGraphicFramePr>
            <a:graphicFrameLocks noGrp="1"/>
          </p:cNvGraphicFramePr>
          <p:nvPr>
            <p:ph type="tbl" sz="quarter" idx="13"/>
            <p:extLst>
              <p:ext uri="{D42A27DB-BD31-4B8C-83A1-F6EECF244321}">
                <p14:modId xmlns:p14="http://schemas.microsoft.com/office/powerpoint/2010/main" val="75246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1757118"/>
                    </a:ext>
                  </a:extLst>
                </a:gridCol>
                <a:gridCol w="2468880">
                  <a:extLst>
                    <a:ext uri="{9D8B030D-6E8A-4147-A177-3AD203B41FA5}">
                      <a16:colId xmlns:a16="http://schemas.microsoft.com/office/drawing/2014/main" val="3807815709"/>
                    </a:ext>
                  </a:extLst>
                </a:gridCol>
                <a:gridCol w="2468880">
                  <a:extLst>
                    <a:ext uri="{9D8B030D-6E8A-4147-A177-3AD203B41FA5}">
                      <a16:colId xmlns:a16="http://schemas.microsoft.com/office/drawing/2014/main" val="822446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179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extLst>
                  <a:ext uri="{0D108BD9-81ED-4DB2-BD59-A6C34878D82A}">
                    <a16:rowId xmlns:a16="http://schemas.microsoft.com/office/drawing/2014/main" val="29999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a:t>
                      </a:r>
                    </a:p>
                  </a:txBody>
                  <a:tcPr/>
                </a:tc>
                <a:extLst>
                  <a:ext uri="{0D108BD9-81ED-4DB2-BD59-A6C34878D82A}">
                    <a16:rowId xmlns:a16="http://schemas.microsoft.com/office/drawing/2014/main" val="305668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a:t>
                      </a:r>
                    </a:p>
                  </a:txBody>
                  <a:tcPr/>
                </a:tc>
                <a:extLst>
                  <a:ext uri="{0D108BD9-81ED-4DB2-BD59-A6C34878D82A}">
                    <a16:rowId xmlns:a16="http://schemas.microsoft.com/office/drawing/2014/main" val="206931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extLst>
                  <a:ext uri="{0D108BD9-81ED-4DB2-BD59-A6C34878D82A}">
                    <a16:rowId xmlns:a16="http://schemas.microsoft.com/office/drawing/2014/main" val="266505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a:t>
                      </a:r>
                    </a:p>
                  </a:txBody>
                  <a:tcPr/>
                </a:tc>
                <a:extLst>
                  <a:ext uri="{0D108BD9-81ED-4DB2-BD59-A6C34878D82A}">
                    <a16:rowId xmlns:a16="http://schemas.microsoft.com/office/drawing/2014/main" val="1439835564"/>
                  </a:ext>
                </a:extLst>
              </a:tr>
            </a:tbl>
          </a:graphicData>
        </a:graphic>
      </p:graphicFrame>
      <p:sp>
        <p:nvSpPr>
          <p:cNvPr id="4" name="Text Placeholder 3">
            <a:extLst>
              <a:ext uri="{FF2B5EF4-FFF2-40B4-BE49-F238E27FC236}">
                <a16:creationId xmlns:a16="http://schemas.microsoft.com/office/drawing/2014/main" id="{525BB4EF-84E8-4CF7-BBFB-4BC2D78DAF4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977752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4C92B-8519-4E8B-A7A0-A5ACE7D53356}"/>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4020E337-5343-4FA8-A1F6-1B248F9E21A0}"/>
              </a:ext>
            </a:extLst>
          </p:cNvPr>
          <p:cNvGraphicFramePr>
            <a:graphicFrameLocks noGrp="1"/>
          </p:cNvGraphicFramePr>
          <p:nvPr>
            <p:ph type="tbl" sz="quarter" idx="13"/>
            <p:extLst>
              <p:ext uri="{D42A27DB-BD31-4B8C-83A1-F6EECF244321}">
                <p14:modId xmlns:p14="http://schemas.microsoft.com/office/powerpoint/2010/main" val="4137560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7007580"/>
                    </a:ext>
                  </a:extLst>
                </a:gridCol>
                <a:gridCol w="2468880">
                  <a:extLst>
                    <a:ext uri="{9D8B030D-6E8A-4147-A177-3AD203B41FA5}">
                      <a16:colId xmlns:a16="http://schemas.microsoft.com/office/drawing/2014/main" val="1728461579"/>
                    </a:ext>
                  </a:extLst>
                </a:gridCol>
                <a:gridCol w="2468880">
                  <a:extLst>
                    <a:ext uri="{9D8B030D-6E8A-4147-A177-3AD203B41FA5}">
                      <a16:colId xmlns:a16="http://schemas.microsoft.com/office/drawing/2014/main" val="408081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6319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5762</a:t>
                      </a:r>
                    </a:p>
                  </a:txBody>
                  <a:tcPr/>
                </a:tc>
                <a:extLst>
                  <a:ext uri="{0D108BD9-81ED-4DB2-BD59-A6C34878D82A}">
                    <a16:rowId xmlns:a16="http://schemas.microsoft.com/office/drawing/2014/main" val="334544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a:t>
                      </a:r>
                    </a:p>
                  </a:txBody>
                  <a:tcPr/>
                </a:tc>
                <a:extLst>
                  <a:ext uri="{0D108BD9-81ED-4DB2-BD59-A6C34878D82A}">
                    <a16:rowId xmlns:a16="http://schemas.microsoft.com/office/drawing/2014/main" val="203908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7267</a:t>
                      </a:r>
                    </a:p>
                  </a:txBody>
                  <a:tcPr/>
                </a:tc>
                <a:extLst>
                  <a:ext uri="{0D108BD9-81ED-4DB2-BD59-A6C34878D82A}">
                    <a16:rowId xmlns:a16="http://schemas.microsoft.com/office/drawing/2014/main" val="221652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6235</a:t>
                      </a:r>
                    </a:p>
                  </a:txBody>
                  <a:tcPr/>
                </a:tc>
                <a:extLst>
                  <a:ext uri="{0D108BD9-81ED-4DB2-BD59-A6C34878D82A}">
                    <a16:rowId xmlns:a16="http://schemas.microsoft.com/office/drawing/2014/main" val="283029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7041</a:t>
                      </a:r>
                    </a:p>
                  </a:txBody>
                  <a:tcPr/>
                </a:tc>
                <a:extLst>
                  <a:ext uri="{0D108BD9-81ED-4DB2-BD59-A6C34878D82A}">
                    <a16:rowId xmlns:a16="http://schemas.microsoft.com/office/drawing/2014/main" val="252025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7127</a:t>
                      </a:r>
                    </a:p>
                  </a:txBody>
                  <a:tcPr/>
                </a:tc>
                <a:extLst>
                  <a:ext uri="{0D108BD9-81ED-4DB2-BD59-A6C34878D82A}">
                    <a16:rowId xmlns:a16="http://schemas.microsoft.com/office/drawing/2014/main" val="416466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a:t>
                      </a:r>
                    </a:p>
                  </a:txBody>
                  <a:tcPr/>
                </a:tc>
                <a:extLst>
                  <a:ext uri="{0D108BD9-81ED-4DB2-BD59-A6C34878D82A}">
                    <a16:rowId xmlns:a16="http://schemas.microsoft.com/office/drawing/2014/main" val="392728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5809</a:t>
                      </a:r>
                    </a:p>
                  </a:txBody>
                  <a:tcPr/>
                </a:tc>
                <a:extLst>
                  <a:ext uri="{0D108BD9-81ED-4DB2-BD59-A6C34878D82A}">
                    <a16:rowId xmlns:a16="http://schemas.microsoft.com/office/drawing/2014/main" val="369043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6768</a:t>
                      </a:r>
                    </a:p>
                  </a:txBody>
                  <a:tcPr/>
                </a:tc>
                <a:extLst>
                  <a:ext uri="{0D108BD9-81ED-4DB2-BD59-A6C34878D82A}">
                    <a16:rowId xmlns:a16="http://schemas.microsoft.com/office/drawing/2014/main" val="414536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6792</a:t>
                      </a:r>
                    </a:p>
                  </a:txBody>
                  <a:tcPr/>
                </a:tc>
                <a:extLst>
                  <a:ext uri="{0D108BD9-81ED-4DB2-BD59-A6C34878D82A}">
                    <a16:rowId xmlns:a16="http://schemas.microsoft.com/office/drawing/2014/main" val="4274197351"/>
                  </a:ext>
                </a:extLst>
              </a:tr>
            </a:tbl>
          </a:graphicData>
        </a:graphic>
      </p:graphicFrame>
      <p:sp>
        <p:nvSpPr>
          <p:cNvPr id="4" name="Text Placeholder 3">
            <a:extLst>
              <a:ext uri="{FF2B5EF4-FFF2-40B4-BE49-F238E27FC236}">
                <a16:creationId xmlns:a16="http://schemas.microsoft.com/office/drawing/2014/main" id="{38B39751-208B-4F5E-A90B-94A142C71E6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828805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D656F-A336-40C9-830E-01F4622EF9C6}"/>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97DA696F-B463-429F-9FD4-7EA4209330EF}"/>
              </a:ext>
            </a:extLst>
          </p:cNvPr>
          <p:cNvGraphicFramePr>
            <a:graphicFrameLocks noGrp="1"/>
          </p:cNvGraphicFramePr>
          <p:nvPr>
            <p:ph type="tbl" sz="quarter" idx="13"/>
            <p:extLst>
              <p:ext uri="{D42A27DB-BD31-4B8C-83A1-F6EECF244321}">
                <p14:modId xmlns:p14="http://schemas.microsoft.com/office/powerpoint/2010/main" val="131544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5485498"/>
                    </a:ext>
                  </a:extLst>
                </a:gridCol>
                <a:gridCol w="2468880">
                  <a:extLst>
                    <a:ext uri="{9D8B030D-6E8A-4147-A177-3AD203B41FA5}">
                      <a16:colId xmlns:a16="http://schemas.microsoft.com/office/drawing/2014/main" val="1680448805"/>
                    </a:ext>
                  </a:extLst>
                </a:gridCol>
                <a:gridCol w="2468880">
                  <a:extLst>
                    <a:ext uri="{9D8B030D-6E8A-4147-A177-3AD203B41FA5}">
                      <a16:colId xmlns:a16="http://schemas.microsoft.com/office/drawing/2014/main" val="97468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2200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a:t>
                      </a:r>
                    </a:p>
                  </a:txBody>
                  <a:tcPr/>
                </a:tc>
                <a:extLst>
                  <a:ext uri="{0D108BD9-81ED-4DB2-BD59-A6C34878D82A}">
                    <a16:rowId xmlns:a16="http://schemas.microsoft.com/office/drawing/2014/main" val="42150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a:t>
                      </a:r>
                    </a:p>
                  </a:txBody>
                  <a:tcPr/>
                </a:tc>
                <a:extLst>
                  <a:ext uri="{0D108BD9-81ED-4DB2-BD59-A6C34878D82A}">
                    <a16:rowId xmlns:a16="http://schemas.microsoft.com/office/drawing/2014/main" val="34786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6094</a:t>
                      </a:r>
                    </a:p>
                  </a:txBody>
                  <a:tcPr/>
                </a:tc>
                <a:extLst>
                  <a:ext uri="{0D108BD9-81ED-4DB2-BD59-A6C34878D82A}">
                    <a16:rowId xmlns:a16="http://schemas.microsoft.com/office/drawing/2014/main" val="345631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6122</a:t>
                      </a:r>
                    </a:p>
                  </a:txBody>
                  <a:tcPr/>
                </a:tc>
                <a:extLst>
                  <a:ext uri="{0D108BD9-81ED-4DB2-BD59-A6C34878D82A}">
                    <a16:rowId xmlns:a16="http://schemas.microsoft.com/office/drawing/2014/main" val="301194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extLst>
                  <a:ext uri="{0D108BD9-81ED-4DB2-BD59-A6C34878D82A}">
                    <a16:rowId xmlns:a16="http://schemas.microsoft.com/office/drawing/2014/main" val="141868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extLst>
                  <a:ext uri="{0D108BD9-81ED-4DB2-BD59-A6C34878D82A}">
                    <a16:rowId xmlns:a16="http://schemas.microsoft.com/office/drawing/2014/main" val="162436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5951</a:t>
                      </a:r>
                    </a:p>
                  </a:txBody>
                  <a:tcPr/>
                </a:tc>
                <a:extLst>
                  <a:ext uri="{0D108BD9-81ED-4DB2-BD59-A6C34878D82A}">
                    <a16:rowId xmlns:a16="http://schemas.microsoft.com/office/drawing/2014/main" val="617504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6809</a:t>
                      </a:r>
                    </a:p>
                  </a:txBody>
                  <a:tcPr/>
                </a:tc>
                <a:extLst>
                  <a:ext uri="{0D108BD9-81ED-4DB2-BD59-A6C34878D82A}">
                    <a16:rowId xmlns:a16="http://schemas.microsoft.com/office/drawing/2014/main" val="141011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extLst>
                  <a:ext uri="{0D108BD9-81ED-4DB2-BD59-A6C34878D82A}">
                    <a16:rowId xmlns:a16="http://schemas.microsoft.com/office/drawing/2014/main" val="242858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extLst>
                  <a:ext uri="{0D108BD9-81ED-4DB2-BD59-A6C34878D82A}">
                    <a16:rowId xmlns:a16="http://schemas.microsoft.com/office/drawing/2014/main" val="484825306"/>
                  </a:ext>
                </a:extLst>
              </a:tr>
            </a:tbl>
          </a:graphicData>
        </a:graphic>
      </p:graphicFrame>
      <p:sp>
        <p:nvSpPr>
          <p:cNvPr id="4" name="Text Placeholder 3">
            <a:extLst>
              <a:ext uri="{FF2B5EF4-FFF2-40B4-BE49-F238E27FC236}">
                <a16:creationId xmlns:a16="http://schemas.microsoft.com/office/drawing/2014/main" id="{BBD74D53-0C78-4FF5-90E0-B199793E12A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74549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B8F2-675A-4190-9446-D58B1988BF46}"/>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1BC8A257-0BD7-4AD8-A84C-4DEB0C933D48}"/>
              </a:ext>
            </a:extLst>
          </p:cNvPr>
          <p:cNvGraphicFramePr>
            <a:graphicFrameLocks noGrp="1"/>
          </p:cNvGraphicFramePr>
          <p:nvPr>
            <p:ph type="tbl" sz="quarter" idx="13"/>
            <p:extLst>
              <p:ext uri="{D42A27DB-BD31-4B8C-83A1-F6EECF244321}">
                <p14:modId xmlns:p14="http://schemas.microsoft.com/office/powerpoint/2010/main" val="60868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234070"/>
                    </a:ext>
                  </a:extLst>
                </a:gridCol>
                <a:gridCol w="2468880">
                  <a:extLst>
                    <a:ext uri="{9D8B030D-6E8A-4147-A177-3AD203B41FA5}">
                      <a16:colId xmlns:a16="http://schemas.microsoft.com/office/drawing/2014/main" val="2820030685"/>
                    </a:ext>
                  </a:extLst>
                </a:gridCol>
                <a:gridCol w="2468880">
                  <a:extLst>
                    <a:ext uri="{9D8B030D-6E8A-4147-A177-3AD203B41FA5}">
                      <a16:colId xmlns:a16="http://schemas.microsoft.com/office/drawing/2014/main" val="2009783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3788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extLst>
                  <a:ext uri="{0D108BD9-81ED-4DB2-BD59-A6C34878D82A}">
                    <a16:rowId xmlns:a16="http://schemas.microsoft.com/office/drawing/2014/main" val="251351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extLst>
                  <a:ext uri="{0D108BD9-81ED-4DB2-BD59-A6C34878D82A}">
                    <a16:rowId xmlns:a16="http://schemas.microsoft.com/office/drawing/2014/main" val="39753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extLst>
                  <a:ext uri="{0D108BD9-81ED-4DB2-BD59-A6C34878D82A}">
                    <a16:rowId xmlns:a16="http://schemas.microsoft.com/office/drawing/2014/main" val="332688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extLst>
                  <a:ext uri="{0D108BD9-81ED-4DB2-BD59-A6C34878D82A}">
                    <a16:rowId xmlns:a16="http://schemas.microsoft.com/office/drawing/2014/main" val="212353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extLst>
                  <a:ext uri="{0D108BD9-81ED-4DB2-BD59-A6C34878D82A}">
                    <a16:rowId xmlns:a16="http://schemas.microsoft.com/office/drawing/2014/main" val="981961642"/>
                  </a:ext>
                </a:extLst>
              </a:tr>
            </a:tbl>
          </a:graphicData>
        </a:graphic>
      </p:graphicFrame>
      <p:sp>
        <p:nvSpPr>
          <p:cNvPr id="4" name="Text Placeholder 3">
            <a:extLst>
              <a:ext uri="{FF2B5EF4-FFF2-40B4-BE49-F238E27FC236}">
                <a16:creationId xmlns:a16="http://schemas.microsoft.com/office/drawing/2014/main" id="{65310AA9-46EF-4D3B-8ED0-3630E760713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863238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29DD8-87EA-4840-85F7-F2C17D7F0D4F}"/>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13DD8085-459C-4DBB-B99B-50240A6B2C2E}"/>
              </a:ext>
            </a:extLst>
          </p:cNvPr>
          <p:cNvGraphicFramePr>
            <a:graphicFrameLocks noGrp="1"/>
          </p:cNvGraphicFramePr>
          <p:nvPr>
            <p:ph type="chart" sz="quarter" idx="13"/>
            <p:extLst>
              <p:ext uri="{D42A27DB-BD31-4B8C-83A1-F6EECF244321}">
                <p14:modId xmlns:p14="http://schemas.microsoft.com/office/powerpoint/2010/main" val="701954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297A21-1FE9-41B0-B23A-5980EF19738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D25E8B9-2B74-4169-8A22-2C20552E1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4344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1553</Words>
  <Application>Microsoft Office PowerPoint</Application>
  <PresentationFormat>On-screen Show (4:3)</PresentationFormat>
  <Paragraphs>854</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8</vt:lpstr>
      <vt:lpstr>Eigene Beiträge (Postings) - 2 of 8</vt:lpstr>
      <vt:lpstr>Eigene Beiträge (Postings) - 3 of 8</vt:lpstr>
      <vt:lpstr>Eigene Beiträge (Postings) - 4 of 8</vt:lpstr>
      <vt:lpstr>Eigene Beiträge (Postings) - 5 of 8</vt:lpstr>
      <vt:lpstr>Eigene Beiträge (Postings) - 6 of 8</vt:lpstr>
      <vt:lpstr>Eigene Beiträge (Postings) - 7 of 8</vt:lpstr>
      <vt:lpstr>Eigene Beiträge (Postings) - 8 of 8</vt:lpstr>
      <vt:lpstr>Eigene Beiträge (Postings) + Reactions - 1 of 10</vt:lpstr>
      <vt:lpstr>Eigene Beiträge (Postings) + Reactions - 2 of 10</vt:lpstr>
      <vt:lpstr>Eigene Beiträge (Postings) + Reactions - 3 of 10</vt:lpstr>
      <vt:lpstr>Eigene Beiträge (Postings) + Reactions - 4 of 10</vt:lpstr>
      <vt:lpstr>Eigene Beiträge (Postings) + Reactions - 5 of 10</vt:lpstr>
      <vt:lpstr>Eigene Beiträge (Postings) + Reactions - 6 of 10</vt:lpstr>
      <vt:lpstr>Eigene Beiträge (Postings) + Reactions - 7 of 10</vt:lpstr>
      <vt:lpstr>Eigene Beiträge (Postings) + Reactions - 8 of 10</vt:lpstr>
      <vt:lpstr>Eigene Beiträge (Postings) + Reactions - 9 of 10</vt:lpstr>
      <vt:lpstr>Eigene Beiträge (Postings) + Reactions - 10 of 10</vt:lpstr>
      <vt:lpstr>Postings/Wochentag</vt:lpstr>
      <vt:lpstr>Interaktionsrate</vt:lpstr>
      <vt:lpstr>Postingtypen (Verteilung)</vt:lpstr>
      <vt:lpstr>Interaktionsrate/Postingtyp</vt:lpstr>
      <vt:lpstr>Postings von Fans (Nutzern)</vt:lpstr>
      <vt:lpstr>Antwortzeit</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2018-03-29T07:56:50Z</dcterms:created>
  <dcterms:modified xsi:type="dcterms:W3CDTF">2018-03-29T07:58:14Z</dcterms:modified>
</cp:coreProperties>
</file>